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2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2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3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sldIdLst>
    <p:sldId id="258" r:id="rId2"/>
    <p:sldId id="260" r:id="rId3"/>
    <p:sldId id="261" r:id="rId4"/>
    <p:sldId id="262" r:id="rId5"/>
    <p:sldId id="282" r:id="rId6"/>
    <p:sldId id="264" r:id="rId7"/>
    <p:sldId id="284" r:id="rId8"/>
    <p:sldId id="285" r:id="rId9"/>
    <p:sldId id="263" r:id="rId10"/>
    <p:sldId id="286" r:id="rId11"/>
    <p:sldId id="287" r:id="rId12"/>
    <p:sldId id="288" r:id="rId13"/>
    <p:sldId id="266" r:id="rId14"/>
    <p:sldId id="265" r:id="rId15"/>
    <p:sldId id="289" r:id="rId16"/>
    <p:sldId id="291" r:id="rId17"/>
    <p:sldId id="290" r:id="rId18"/>
    <p:sldId id="267" r:id="rId19"/>
    <p:sldId id="292" r:id="rId20"/>
    <p:sldId id="293" r:id="rId21"/>
    <p:sldId id="294" r:id="rId22"/>
    <p:sldId id="268" r:id="rId23"/>
    <p:sldId id="300" r:id="rId24"/>
    <p:sldId id="299" r:id="rId25"/>
    <p:sldId id="296" r:id="rId26"/>
    <p:sldId id="297" r:id="rId27"/>
    <p:sldId id="298" r:id="rId28"/>
    <p:sldId id="271" r:id="rId29"/>
    <p:sldId id="272" r:id="rId30"/>
    <p:sldId id="273" r:id="rId31"/>
    <p:sldId id="301" r:id="rId32"/>
    <p:sldId id="302" r:id="rId33"/>
    <p:sldId id="274" r:id="rId34"/>
    <p:sldId id="306" r:id="rId35"/>
    <p:sldId id="303" r:id="rId36"/>
    <p:sldId id="304" r:id="rId37"/>
    <p:sldId id="305" r:id="rId38"/>
    <p:sldId id="275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276" r:id="rId47"/>
    <p:sldId id="278" r:id="rId48"/>
    <p:sldId id="339" r:id="rId49"/>
    <p:sldId id="340" r:id="rId50"/>
    <p:sldId id="341" r:id="rId51"/>
    <p:sldId id="342" r:id="rId52"/>
    <p:sldId id="338" r:id="rId53"/>
    <p:sldId id="314" r:id="rId54"/>
    <p:sldId id="279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43" r:id="rId79"/>
    <p:sldId id="344" r:id="rId80"/>
    <p:sldId id="281" r:id="rId81"/>
  </p:sldIdLst>
  <p:sldSz cx="12192000" cy="6858000"/>
  <p:notesSz cx="6858000" cy="9144000"/>
  <p:custDataLst>
    <p:tags r:id="rId8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47B"/>
    <a:srgbClr val="FFFFFF"/>
    <a:srgbClr val="51598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304" y="64"/>
      </p:cViewPr>
      <p:guideLst>
        <p:guide orient="horz" pos="2195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87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底图-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7" name="图片 6" descr="建筑_画板 1 副本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262505" y="3307080"/>
            <a:ext cx="6789600" cy="3120355"/>
          </a:xfrm>
          <a:prstGeom prst="rect">
            <a:avLst/>
          </a:prstGeom>
        </p:spPr>
      </p:pic>
      <p:pic>
        <p:nvPicPr>
          <p:cNvPr id="8" name="图片 7" descr="建筑_画板 1 副本 6"/>
          <p:cNvPicPr>
            <a:picLocks noChangeAspect="1"/>
          </p:cNvPicPr>
          <p:nvPr userDrawn="1"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4217670" y="3754755"/>
            <a:ext cx="7974000" cy="2672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"/>
          <p:cNvSpPr txBox="1">
            <a:spLocks noGrp="1"/>
          </p:cNvSpPr>
          <p:nvPr>
            <p:ph type="body" idx="5" hasCustomPrompt="1"/>
            <p:custDataLst>
              <p:tags r:id="rId1"/>
            </p:custDataLst>
          </p:nvPr>
        </p:nvSpPr>
        <p:spPr>
          <a:xfrm rot="5400000">
            <a:off x="1526540" y="2623820"/>
            <a:ext cx="5486400" cy="13436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marL="0" marR="0" lvl="0" algn="l" defTabSz="914400" rtl="0" eaLnBrk="1" fontAlgn="ctr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500" b="1" i="0" u="none" strike="noStrike" kern="1200" cap="none" spc="0" normalizeH="0" baseline="0" noProof="1">
                <a:ln>
                  <a:gradFill>
                    <a:gsLst>
                      <a:gs pos="19000">
                        <a:schemeClr val="accent1">
                          <a:alpha val="0"/>
                        </a:schemeClr>
                      </a:gs>
                      <a:gs pos="74000">
                        <a:schemeClr val="accent1">
                          <a:alpha val="35000"/>
                        </a:schemeClr>
                      </a:gs>
                    </a:gsLst>
                    <a:lin ang="16200000" scaled="0"/>
                  </a:gradFill>
                </a:ln>
                <a:noFill/>
                <a:latin typeface="+mj-ea"/>
                <a:ea typeface="+mj-ea"/>
                <a:cs typeface="微软雅黑" panose="020B0503020204020204" charset="-122"/>
                <a:sym typeface="+mn-ea"/>
              </a:defRPr>
            </a:lvl1pPr>
          </a:lstStyle>
          <a:p>
            <a:pPr lvl="0" algn="l" fontAlgn="ctr">
              <a:buClrTx/>
              <a:buSzTx/>
              <a:buFontTx/>
            </a:pPr>
            <a:r>
              <a:rPr dirty="0" err="1">
                <a:sym typeface="+mn-ea"/>
              </a:rPr>
              <a:t>编辑副标题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4" hasCustomPrompt="1"/>
            <p:custDataLst>
              <p:tags r:id="rId2"/>
            </p:custDataLst>
          </p:nvPr>
        </p:nvSpPr>
        <p:spPr>
          <a:xfrm>
            <a:off x="3275330" y="579755"/>
            <a:ext cx="1428750" cy="4603115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b" anchorCtr="0">
            <a:normAutofit/>
          </a:bodyPr>
          <a:lstStyle>
            <a:lvl1pPr marL="0" marR="0" lvl="0" algn="l" defTabSz="914400" rtl="0" eaLnBrk="1" fontAlgn="ctr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1000" normalizeH="0" baseline="0" noProof="1">
                <a:solidFill>
                  <a:schemeClr val="accent1"/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defRPr>
            </a:lvl1pPr>
          </a:lstStyle>
          <a:p>
            <a:pPr lvl="0" algn="l" fontAlgn="ctr">
              <a:buClrTx/>
              <a:buSzTx/>
              <a:buFontTx/>
            </a:pPr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底图-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9" name="图片 8" descr="建筑_画板 1 副本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21015" y="2319655"/>
            <a:ext cx="4525200" cy="4261649"/>
          </a:xfrm>
          <a:prstGeom prst="rect">
            <a:avLst/>
          </a:prstGeom>
        </p:spPr>
      </p:pic>
      <p:pic>
        <p:nvPicPr>
          <p:cNvPr id="10" name="图片 9" descr="建筑_画板 1 副本 10"/>
          <p:cNvPicPr>
            <a:picLocks noChangeAspect="1"/>
          </p:cNvPicPr>
          <p:nvPr userDrawn="1"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-760095" y="3352165"/>
            <a:ext cx="9288000" cy="3112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rgbClr val="515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底图-0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0" y="2218690"/>
            <a:ext cx="12192000" cy="435229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 descr="建筑-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  <p:pic>
        <p:nvPicPr>
          <p:cNvPr id="6" name="图片 5" descr="底图-0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799800" y="5633085"/>
            <a:ext cx="13791600" cy="1411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1.png"/><Relationship Id="rId5" Type="http://schemas.openxmlformats.org/officeDocument/2006/relationships/tags" Target="../tags/tag77.xml"/><Relationship Id="rId10" Type="http://schemas.openxmlformats.org/officeDocument/2006/relationships/image" Target="../media/image10.png"/><Relationship Id="rId4" Type="http://schemas.openxmlformats.org/officeDocument/2006/relationships/tags" Target="../tags/tag76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24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23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7.png"/><Relationship Id="rId5" Type="http://schemas.openxmlformats.org/officeDocument/2006/relationships/tags" Target="../tags/tag190.xml"/><Relationship Id="rId10" Type="http://schemas.openxmlformats.org/officeDocument/2006/relationships/image" Target="../media/image16.png"/><Relationship Id="rId4" Type="http://schemas.openxmlformats.org/officeDocument/2006/relationships/tags" Target="../tags/tag189.xml"/><Relationship Id="rId9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24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23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17.png"/><Relationship Id="rId5" Type="http://schemas.openxmlformats.org/officeDocument/2006/relationships/tags" Target="../tags/tag198.xml"/><Relationship Id="rId10" Type="http://schemas.openxmlformats.org/officeDocument/2006/relationships/image" Target="../media/image16.png"/><Relationship Id="rId4" Type="http://schemas.openxmlformats.org/officeDocument/2006/relationships/tags" Target="../tags/tag197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24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23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7.png"/><Relationship Id="rId5" Type="http://schemas.openxmlformats.org/officeDocument/2006/relationships/tags" Target="../tags/tag206.xml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1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10.png"/><Relationship Id="rId2" Type="http://schemas.openxmlformats.org/officeDocument/2006/relationships/tags" Target="../tags/tag211.xml"/><Relationship Id="rId16" Type="http://schemas.openxmlformats.org/officeDocument/2006/relationships/image" Target="../media/image9.pn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5.png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28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17.png"/><Relationship Id="rId5" Type="http://schemas.openxmlformats.org/officeDocument/2006/relationships/tags" Target="../tags/tag226.xml"/><Relationship Id="rId10" Type="http://schemas.openxmlformats.org/officeDocument/2006/relationships/image" Target="../media/image16.png"/><Relationship Id="rId4" Type="http://schemas.openxmlformats.org/officeDocument/2006/relationships/tags" Target="../tags/tag225.xml"/><Relationship Id="rId9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image" Target="../media/image29.pn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28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17.png"/><Relationship Id="rId5" Type="http://schemas.openxmlformats.org/officeDocument/2006/relationships/tags" Target="../tags/tag234.xml"/><Relationship Id="rId10" Type="http://schemas.openxmlformats.org/officeDocument/2006/relationships/image" Target="../media/image16.png"/><Relationship Id="rId4" Type="http://schemas.openxmlformats.org/officeDocument/2006/relationships/tags" Target="../tags/tag233.xml"/><Relationship Id="rId9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29.pn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28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image" Target="../media/image17.png"/><Relationship Id="rId5" Type="http://schemas.openxmlformats.org/officeDocument/2006/relationships/tags" Target="../tags/tag242.xml"/><Relationship Id="rId10" Type="http://schemas.openxmlformats.org/officeDocument/2006/relationships/image" Target="../media/image16.png"/><Relationship Id="rId4" Type="http://schemas.openxmlformats.org/officeDocument/2006/relationships/tags" Target="../tags/tag241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29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28.pn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17.png"/><Relationship Id="rId5" Type="http://schemas.openxmlformats.org/officeDocument/2006/relationships/tags" Target="../tags/tag250.xml"/><Relationship Id="rId1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tags" Target="../tags/tag249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image" Target="../media/image32.pn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16.png"/><Relationship Id="rId5" Type="http://schemas.openxmlformats.org/officeDocument/2006/relationships/tags" Target="../tags/tag258.xml"/><Relationship Id="rId10" Type="http://schemas.openxmlformats.org/officeDocument/2006/relationships/image" Target="../media/image17.png"/><Relationship Id="rId4" Type="http://schemas.openxmlformats.org/officeDocument/2006/relationships/tags" Target="../tags/tag257.xml"/><Relationship Id="rId9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image" Target="../media/image33.png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image" Target="../media/image32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16.png"/><Relationship Id="rId5" Type="http://schemas.openxmlformats.org/officeDocument/2006/relationships/tags" Target="../tags/tag266.xml"/><Relationship Id="rId10" Type="http://schemas.openxmlformats.org/officeDocument/2006/relationships/image" Target="../media/image17.png"/><Relationship Id="rId4" Type="http://schemas.openxmlformats.org/officeDocument/2006/relationships/tags" Target="../tags/tag265.xml"/><Relationship Id="rId9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3" Type="http://schemas.openxmlformats.org/officeDocument/2006/relationships/tags" Target="../tags/tag82.xml"/><Relationship Id="rId21" Type="http://schemas.openxmlformats.org/officeDocument/2006/relationships/image" Target="../media/image12.jpe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notesSlide" Target="../notesSlides/notesSlide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image" Target="../media/image9.png"/><Relationship Id="rId10" Type="http://schemas.openxmlformats.org/officeDocument/2006/relationships/tags" Target="../tags/tag89.xml"/><Relationship Id="rId19" Type="http://schemas.openxmlformats.org/officeDocument/2006/relationships/slideLayout" Target="../slideLayouts/slideLayout14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image" Target="../media/image33.png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image" Target="../media/image32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16.png"/><Relationship Id="rId5" Type="http://schemas.openxmlformats.org/officeDocument/2006/relationships/tags" Target="../tags/tag274.xml"/><Relationship Id="rId10" Type="http://schemas.openxmlformats.org/officeDocument/2006/relationships/image" Target="../media/image17.png"/><Relationship Id="rId4" Type="http://schemas.openxmlformats.org/officeDocument/2006/relationships/tags" Target="../tags/tag273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image" Target="../media/image33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image" Target="../media/image32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16.png"/><Relationship Id="rId5" Type="http://schemas.openxmlformats.org/officeDocument/2006/relationships/tags" Target="../tags/tag282.xml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tags" Target="../tags/tag281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image" Target="../media/image36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16.png"/><Relationship Id="rId5" Type="http://schemas.openxmlformats.org/officeDocument/2006/relationships/tags" Target="../tags/tag290.xml"/><Relationship Id="rId10" Type="http://schemas.openxmlformats.org/officeDocument/2006/relationships/image" Target="../media/image17.png"/><Relationship Id="rId4" Type="http://schemas.openxmlformats.org/officeDocument/2006/relationships/tags" Target="../tags/tag289.xml"/><Relationship Id="rId9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37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../media/image36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16.png"/><Relationship Id="rId5" Type="http://schemas.openxmlformats.org/officeDocument/2006/relationships/tags" Target="../tags/tag298.xml"/><Relationship Id="rId10" Type="http://schemas.openxmlformats.org/officeDocument/2006/relationships/image" Target="../media/image17.png"/><Relationship Id="rId4" Type="http://schemas.openxmlformats.org/officeDocument/2006/relationships/tags" Target="../tags/tag297.xml"/><Relationship Id="rId9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38.pn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image" Target="../media/image36.pn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16.png"/><Relationship Id="rId5" Type="http://schemas.openxmlformats.org/officeDocument/2006/relationships/tags" Target="../tags/tag306.xml"/><Relationship Id="rId10" Type="http://schemas.openxmlformats.org/officeDocument/2006/relationships/image" Target="../media/image17.png"/><Relationship Id="rId4" Type="http://schemas.openxmlformats.org/officeDocument/2006/relationships/tags" Target="../tags/tag305.xml"/><Relationship Id="rId9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12.xml"/><Relationship Id="rId7" Type="http://schemas.openxmlformats.org/officeDocument/2006/relationships/image" Target="../media/image39.jpe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11.png"/><Relationship Id="rId5" Type="http://schemas.openxmlformats.org/officeDocument/2006/relationships/tags" Target="../tags/tag318.xml"/><Relationship Id="rId10" Type="http://schemas.openxmlformats.org/officeDocument/2006/relationships/image" Target="../media/image10.png"/><Relationship Id="rId4" Type="http://schemas.openxmlformats.org/officeDocument/2006/relationships/tags" Target="../tags/tag317.xml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3" Type="http://schemas.openxmlformats.org/officeDocument/2006/relationships/tags" Target="../tags/tag323.xml"/><Relationship Id="rId21" Type="http://schemas.openxmlformats.org/officeDocument/2006/relationships/image" Target="../media/image12.jpeg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image" Target="../media/image9.png"/><Relationship Id="rId10" Type="http://schemas.openxmlformats.org/officeDocument/2006/relationships/tags" Target="../tags/tag330.xml"/><Relationship Id="rId19" Type="http://schemas.openxmlformats.org/officeDocument/2006/relationships/slideLayout" Target="../slideLayouts/slideLayout14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0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image" Target="../media/image9.png"/><Relationship Id="rId2" Type="http://schemas.openxmlformats.org/officeDocument/2006/relationships/tags" Target="../tags/tag340.xml"/><Relationship Id="rId16" Type="http://schemas.openxmlformats.org/officeDocument/2006/relationships/image" Target="../media/image41.jpe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image" Target="../media/image15.png"/><Relationship Id="rId10" Type="http://schemas.openxmlformats.org/officeDocument/2006/relationships/tags" Target="../tags/tag348.xml"/><Relationship Id="rId19" Type="http://schemas.openxmlformats.org/officeDocument/2006/relationships/image" Target="../media/image11.png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image" Target="../media/image42.pn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../media/image17.png"/><Relationship Id="rId5" Type="http://schemas.openxmlformats.org/officeDocument/2006/relationships/tags" Target="../tags/tag355.xml"/><Relationship Id="rId10" Type="http://schemas.openxmlformats.org/officeDocument/2006/relationships/image" Target="../media/image16.png"/><Relationship Id="rId4" Type="http://schemas.openxmlformats.org/officeDocument/2006/relationships/tags" Target="../tags/tag354.xml"/><Relationship Id="rId9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image" Target="../media/image14.jpe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1.png"/><Relationship Id="rId2" Type="http://schemas.openxmlformats.org/officeDocument/2006/relationships/tags" Target="../tags/tag99.xml"/><Relationship Id="rId16" Type="http://schemas.openxmlformats.org/officeDocument/2006/relationships/image" Target="../media/image10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image" Target="../media/image9.png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61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6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10" Type="http://schemas.openxmlformats.org/officeDocument/2006/relationships/image" Target="../media/image44.png"/><Relationship Id="rId4" Type="http://schemas.openxmlformats.org/officeDocument/2006/relationships/tags" Target="../tags/tag368.xml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7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image" Target="../media/image45.png"/><Relationship Id="rId5" Type="http://schemas.openxmlformats.org/officeDocument/2006/relationships/tags" Target="../tags/tag375.xml"/><Relationship Id="rId10" Type="http://schemas.openxmlformats.org/officeDocument/2006/relationships/image" Target="../media/image44.png"/><Relationship Id="rId4" Type="http://schemas.openxmlformats.org/officeDocument/2006/relationships/tags" Target="../tags/tag374.xm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12" Type="http://schemas.openxmlformats.org/officeDocument/2006/relationships/image" Target="../media/image46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17.png"/><Relationship Id="rId5" Type="http://schemas.openxmlformats.org/officeDocument/2006/relationships/tags" Target="../tags/tag381.xml"/><Relationship Id="rId10" Type="http://schemas.openxmlformats.org/officeDocument/2006/relationships/image" Target="../media/image16.png"/><Relationship Id="rId4" Type="http://schemas.openxmlformats.org/officeDocument/2006/relationships/tags" Target="../tags/tag380.xml"/><Relationship Id="rId9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46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image" Target="../media/image17.png"/><Relationship Id="rId5" Type="http://schemas.openxmlformats.org/officeDocument/2006/relationships/tags" Target="../tags/tag389.xml"/><Relationship Id="rId10" Type="http://schemas.openxmlformats.org/officeDocument/2006/relationships/image" Target="../media/image16.png"/><Relationship Id="rId4" Type="http://schemas.openxmlformats.org/officeDocument/2006/relationships/tags" Target="../tags/tag388.xml"/><Relationship Id="rId9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image" Target="../media/image47.png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image" Target="../media/image17.png"/><Relationship Id="rId5" Type="http://schemas.openxmlformats.org/officeDocument/2006/relationships/tags" Target="../tags/tag397.xml"/><Relationship Id="rId10" Type="http://schemas.openxmlformats.org/officeDocument/2006/relationships/image" Target="../media/image16.png"/><Relationship Id="rId4" Type="http://schemas.openxmlformats.org/officeDocument/2006/relationships/tags" Target="../tags/tag396.xml"/><Relationship Id="rId9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48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17.png"/><Relationship Id="rId5" Type="http://schemas.openxmlformats.org/officeDocument/2006/relationships/tags" Target="../tags/tag405.xml"/><Relationship Id="rId10" Type="http://schemas.openxmlformats.org/officeDocument/2006/relationships/image" Target="../media/image16.png"/><Relationship Id="rId4" Type="http://schemas.openxmlformats.org/officeDocument/2006/relationships/tags" Target="../tags/tag404.xml"/><Relationship Id="rId9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12" Type="http://schemas.openxmlformats.org/officeDocument/2006/relationships/image" Target="../media/image49.pn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image" Target="../media/image17.png"/><Relationship Id="rId5" Type="http://schemas.openxmlformats.org/officeDocument/2006/relationships/tags" Target="../tags/tag413.xml"/><Relationship Id="rId10" Type="http://schemas.openxmlformats.org/officeDocument/2006/relationships/image" Target="../media/image16.png"/><Relationship Id="rId4" Type="http://schemas.openxmlformats.org/officeDocument/2006/relationships/tags" Target="../tags/tag412.xml"/><Relationship Id="rId9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image" Target="../media/image50.pn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17.png"/><Relationship Id="rId5" Type="http://schemas.openxmlformats.org/officeDocument/2006/relationships/tags" Target="../tags/tag421.xml"/><Relationship Id="rId10" Type="http://schemas.openxmlformats.org/officeDocument/2006/relationships/image" Target="../media/image16.png"/><Relationship Id="rId4" Type="http://schemas.openxmlformats.org/officeDocument/2006/relationships/tags" Target="../tags/tag420.xml"/><Relationship Id="rId9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image" Target="../media/image51.pn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image" Target="../media/image17.png"/><Relationship Id="rId5" Type="http://schemas.openxmlformats.org/officeDocument/2006/relationships/tags" Target="../tags/tag429.xml"/><Relationship Id="rId10" Type="http://schemas.openxmlformats.org/officeDocument/2006/relationships/image" Target="../media/image16.png"/><Relationship Id="rId4" Type="http://schemas.openxmlformats.org/officeDocument/2006/relationships/tags" Target="../tags/tag428.xml"/><Relationship Id="rId9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18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17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6.png"/><Relationship Id="rId5" Type="http://schemas.openxmlformats.org/officeDocument/2006/relationships/tags" Target="../tags/tag113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12.xml"/><Relationship Id="rId9" Type="http://schemas.openxmlformats.org/officeDocument/2006/relationships/tags" Target="../tags/tag1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image" Target="../media/image52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image" Target="../media/image17.png"/><Relationship Id="rId5" Type="http://schemas.openxmlformats.org/officeDocument/2006/relationships/tags" Target="../tags/tag437.xml"/><Relationship Id="rId10" Type="http://schemas.openxmlformats.org/officeDocument/2006/relationships/image" Target="../media/image16.png"/><Relationship Id="rId4" Type="http://schemas.openxmlformats.org/officeDocument/2006/relationships/tags" Target="../tags/tag436.xml"/><Relationship Id="rId9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image" Target="../media/image53.png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image" Target="../media/image17.png"/><Relationship Id="rId5" Type="http://schemas.openxmlformats.org/officeDocument/2006/relationships/tags" Target="../tags/tag445.xml"/><Relationship Id="rId10" Type="http://schemas.openxmlformats.org/officeDocument/2006/relationships/image" Target="../media/image16.png"/><Relationship Id="rId4" Type="http://schemas.openxmlformats.org/officeDocument/2006/relationships/tags" Target="../tags/tag444.xml"/><Relationship Id="rId9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image" Target="../media/image54.pn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../media/image17.png"/><Relationship Id="rId5" Type="http://schemas.openxmlformats.org/officeDocument/2006/relationships/tags" Target="../tags/tag453.xml"/><Relationship Id="rId10" Type="http://schemas.openxmlformats.org/officeDocument/2006/relationships/image" Target="../media/image16.png"/><Relationship Id="rId4" Type="http://schemas.openxmlformats.org/officeDocument/2006/relationships/tags" Target="../tags/tag452.xml"/><Relationship Id="rId9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image" Target="../media/image55.png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12" Type="http://schemas.openxmlformats.org/officeDocument/2006/relationships/image" Target="../media/image54.pn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image" Target="../media/image17.png"/><Relationship Id="rId5" Type="http://schemas.openxmlformats.org/officeDocument/2006/relationships/tags" Target="../tags/tag461.xml"/><Relationship Id="rId10" Type="http://schemas.openxmlformats.org/officeDocument/2006/relationships/image" Target="../media/image16.png"/><Relationship Id="rId4" Type="http://schemas.openxmlformats.org/officeDocument/2006/relationships/tags" Target="../tags/tag460.xml"/><Relationship Id="rId9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12" Type="http://schemas.openxmlformats.org/officeDocument/2006/relationships/image" Target="../media/image56.png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image" Target="../media/image17.png"/><Relationship Id="rId5" Type="http://schemas.openxmlformats.org/officeDocument/2006/relationships/tags" Target="../tags/tag469.xml"/><Relationship Id="rId10" Type="http://schemas.openxmlformats.org/officeDocument/2006/relationships/image" Target="../media/image16.png"/><Relationship Id="rId4" Type="http://schemas.openxmlformats.org/officeDocument/2006/relationships/tags" Target="../tags/tag468.xml"/><Relationship Id="rId9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image" Target="../media/image57.png"/><Relationship Id="rId3" Type="http://schemas.openxmlformats.org/officeDocument/2006/relationships/tags" Target="../tags/tag475.xml"/><Relationship Id="rId7" Type="http://schemas.openxmlformats.org/officeDocument/2006/relationships/tags" Target="../tags/tag479.xml"/><Relationship Id="rId12" Type="http://schemas.openxmlformats.org/officeDocument/2006/relationships/image" Target="../media/image56.png"/><Relationship Id="rId2" Type="http://schemas.openxmlformats.org/officeDocument/2006/relationships/tags" Target="../tags/tag474.xml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11" Type="http://schemas.openxmlformats.org/officeDocument/2006/relationships/image" Target="../media/image17.png"/><Relationship Id="rId5" Type="http://schemas.openxmlformats.org/officeDocument/2006/relationships/tags" Target="../tags/tag477.xml"/><Relationship Id="rId10" Type="http://schemas.openxmlformats.org/officeDocument/2006/relationships/image" Target="../media/image16.png"/><Relationship Id="rId4" Type="http://schemas.openxmlformats.org/officeDocument/2006/relationships/tags" Target="../tags/tag476.xml"/><Relationship Id="rId9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tags" Target="../tags/tag493.xml"/><Relationship Id="rId18" Type="http://schemas.openxmlformats.org/officeDocument/2006/relationships/image" Target="../media/image10.png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tags" Target="../tags/tag492.xml"/><Relationship Id="rId17" Type="http://schemas.openxmlformats.org/officeDocument/2006/relationships/image" Target="../media/image9.png"/><Relationship Id="rId2" Type="http://schemas.openxmlformats.org/officeDocument/2006/relationships/tags" Target="../tags/tag482.xml"/><Relationship Id="rId16" Type="http://schemas.openxmlformats.org/officeDocument/2006/relationships/image" Target="../media/image15.png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tags" Target="../tags/tag491.xml"/><Relationship Id="rId5" Type="http://schemas.openxmlformats.org/officeDocument/2006/relationships/tags" Target="../tags/tag485.xml"/><Relationship Id="rId15" Type="http://schemas.openxmlformats.org/officeDocument/2006/relationships/image" Target="../media/image58.jpeg"/><Relationship Id="rId10" Type="http://schemas.openxmlformats.org/officeDocument/2006/relationships/tags" Target="../tags/tag490.xml"/><Relationship Id="rId19" Type="http://schemas.openxmlformats.org/officeDocument/2006/relationships/image" Target="../media/image11.png"/><Relationship Id="rId4" Type="http://schemas.openxmlformats.org/officeDocument/2006/relationships/tags" Target="../tags/tag484.xml"/><Relationship Id="rId9" Type="http://schemas.openxmlformats.org/officeDocument/2006/relationships/tags" Target="../tags/tag489.xml"/><Relationship Id="rId1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13" Type="http://schemas.openxmlformats.org/officeDocument/2006/relationships/image" Target="../media/image60.png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12" Type="http://schemas.openxmlformats.org/officeDocument/2006/relationships/image" Target="../media/image59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image" Target="../media/image16.png"/><Relationship Id="rId5" Type="http://schemas.openxmlformats.org/officeDocument/2006/relationships/tags" Target="../tags/tag498.xml"/><Relationship Id="rId10" Type="http://schemas.openxmlformats.org/officeDocument/2006/relationships/image" Target="../media/image17.png"/><Relationship Id="rId4" Type="http://schemas.openxmlformats.org/officeDocument/2006/relationships/tags" Target="../tags/tag497.xml"/><Relationship Id="rId9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3" Type="http://schemas.openxmlformats.org/officeDocument/2006/relationships/tags" Target="../tags/tag504.xml"/><Relationship Id="rId7" Type="http://schemas.openxmlformats.org/officeDocument/2006/relationships/tags" Target="../tags/tag508.xml"/><Relationship Id="rId12" Type="http://schemas.openxmlformats.org/officeDocument/2006/relationships/image" Target="../media/image60.png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image" Target="../media/image16.png"/><Relationship Id="rId5" Type="http://schemas.openxmlformats.org/officeDocument/2006/relationships/tags" Target="../tags/tag506.xml"/><Relationship Id="rId10" Type="http://schemas.openxmlformats.org/officeDocument/2006/relationships/image" Target="../media/image17.png"/><Relationship Id="rId4" Type="http://schemas.openxmlformats.org/officeDocument/2006/relationships/tags" Target="../tags/tag505.xml"/><Relationship Id="rId9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image" Target="../media/image60.png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image" Target="../media/image16.png"/><Relationship Id="rId5" Type="http://schemas.openxmlformats.org/officeDocument/2006/relationships/tags" Target="../tags/tag514.xml"/><Relationship Id="rId10" Type="http://schemas.openxmlformats.org/officeDocument/2006/relationships/image" Target="../media/image17.png"/><Relationship Id="rId4" Type="http://schemas.openxmlformats.org/officeDocument/2006/relationships/tags" Target="../tags/tag513.xml"/><Relationship Id="rId9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18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7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16.png"/><Relationship Id="rId5" Type="http://schemas.openxmlformats.org/officeDocument/2006/relationships/tags" Target="../tags/tag122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12" Type="http://schemas.openxmlformats.org/officeDocument/2006/relationships/image" Target="../media/image61.png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image" Target="../media/image16.png"/><Relationship Id="rId5" Type="http://schemas.openxmlformats.org/officeDocument/2006/relationships/tags" Target="../tags/tag522.xml"/><Relationship Id="rId10" Type="http://schemas.openxmlformats.org/officeDocument/2006/relationships/image" Target="../media/image17.png"/><Relationship Id="rId4" Type="http://schemas.openxmlformats.org/officeDocument/2006/relationships/tags" Target="../tags/tag521.xml"/><Relationship Id="rId9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3" Type="http://schemas.openxmlformats.org/officeDocument/2006/relationships/tags" Target="../tags/tag528.xml"/><Relationship Id="rId7" Type="http://schemas.openxmlformats.org/officeDocument/2006/relationships/tags" Target="../tags/tag532.xml"/><Relationship Id="rId12" Type="http://schemas.openxmlformats.org/officeDocument/2006/relationships/image" Target="../media/image61.png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image" Target="../media/image16.png"/><Relationship Id="rId5" Type="http://schemas.openxmlformats.org/officeDocument/2006/relationships/tags" Target="../tags/tag530.xml"/><Relationship Id="rId10" Type="http://schemas.openxmlformats.org/officeDocument/2006/relationships/image" Target="../media/image17.png"/><Relationship Id="rId4" Type="http://schemas.openxmlformats.org/officeDocument/2006/relationships/tags" Target="../tags/tag529.xml"/><Relationship Id="rId9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image" Target="../media/image62.png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image" Target="../media/image16.png"/><Relationship Id="rId5" Type="http://schemas.openxmlformats.org/officeDocument/2006/relationships/tags" Target="../tags/tag538.xml"/><Relationship Id="rId10" Type="http://schemas.openxmlformats.org/officeDocument/2006/relationships/image" Target="../media/image17.png"/><Relationship Id="rId4" Type="http://schemas.openxmlformats.org/officeDocument/2006/relationships/tags" Target="../tags/tag537.xml"/><Relationship Id="rId9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49.xml"/><Relationship Id="rId13" Type="http://schemas.openxmlformats.org/officeDocument/2006/relationships/image" Target="../media/image63.png"/><Relationship Id="rId3" Type="http://schemas.openxmlformats.org/officeDocument/2006/relationships/tags" Target="../tags/tag544.xml"/><Relationship Id="rId7" Type="http://schemas.openxmlformats.org/officeDocument/2006/relationships/tags" Target="../tags/tag548.xml"/><Relationship Id="rId12" Type="http://schemas.openxmlformats.org/officeDocument/2006/relationships/image" Target="../media/image62.png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11" Type="http://schemas.openxmlformats.org/officeDocument/2006/relationships/image" Target="../media/image16.png"/><Relationship Id="rId5" Type="http://schemas.openxmlformats.org/officeDocument/2006/relationships/tags" Target="../tags/tag546.xml"/><Relationship Id="rId10" Type="http://schemas.openxmlformats.org/officeDocument/2006/relationships/image" Target="../media/image17.png"/><Relationship Id="rId4" Type="http://schemas.openxmlformats.org/officeDocument/2006/relationships/tags" Target="../tags/tag545.xml"/><Relationship Id="rId9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57.xml"/><Relationship Id="rId3" Type="http://schemas.openxmlformats.org/officeDocument/2006/relationships/tags" Target="../tags/tag552.xml"/><Relationship Id="rId7" Type="http://schemas.openxmlformats.org/officeDocument/2006/relationships/tags" Target="../tags/tag556.xml"/><Relationship Id="rId12" Type="http://schemas.openxmlformats.org/officeDocument/2006/relationships/image" Target="../media/image64.png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tags" Target="../tags/tag555.xml"/><Relationship Id="rId11" Type="http://schemas.openxmlformats.org/officeDocument/2006/relationships/image" Target="../media/image16.png"/><Relationship Id="rId5" Type="http://schemas.openxmlformats.org/officeDocument/2006/relationships/tags" Target="../tags/tag554.xml"/><Relationship Id="rId10" Type="http://schemas.openxmlformats.org/officeDocument/2006/relationships/image" Target="../media/image17.png"/><Relationship Id="rId4" Type="http://schemas.openxmlformats.org/officeDocument/2006/relationships/tags" Target="../tags/tag553.xml"/><Relationship Id="rId9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65.xml"/><Relationship Id="rId13" Type="http://schemas.openxmlformats.org/officeDocument/2006/relationships/image" Target="../media/image65.png"/><Relationship Id="rId3" Type="http://schemas.openxmlformats.org/officeDocument/2006/relationships/tags" Target="../tags/tag560.xml"/><Relationship Id="rId7" Type="http://schemas.openxmlformats.org/officeDocument/2006/relationships/tags" Target="../tags/tag564.xml"/><Relationship Id="rId12" Type="http://schemas.openxmlformats.org/officeDocument/2006/relationships/image" Target="../media/image64.png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tags" Target="../tags/tag563.xml"/><Relationship Id="rId11" Type="http://schemas.openxmlformats.org/officeDocument/2006/relationships/image" Target="../media/image16.png"/><Relationship Id="rId5" Type="http://schemas.openxmlformats.org/officeDocument/2006/relationships/tags" Target="../tags/tag562.xml"/><Relationship Id="rId10" Type="http://schemas.openxmlformats.org/officeDocument/2006/relationships/image" Target="../media/image17.png"/><Relationship Id="rId4" Type="http://schemas.openxmlformats.org/officeDocument/2006/relationships/tags" Target="../tags/tag561.xml"/><Relationship Id="rId9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73.xml"/><Relationship Id="rId3" Type="http://schemas.openxmlformats.org/officeDocument/2006/relationships/tags" Target="../tags/tag568.xml"/><Relationship Id="rId7" Type="http://schemas.openxmlformats.org/officeDocument/2006/relationships/tags" Target="../tags/tag572.xml"/><Relationship Id="rId12" Type="http://schemas.openxmlformats.org/officeDocument/2006/relationships/image" Target="../media/image66.png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11" Type="http://schemas.openxmlformats.org/officeDocument/2006/relationships/image" Target="../media/image16.png"/><Relationship Id="rId5" Type="http://schemas.openxmlformats.org/officeDocument/2006/relationships/tags" Target="../tags/tag570.xml"/><Relationship Id="rId10" Type="http://schemas.openxmlformats.org/officeDocument/2006/relationships/image" Target="../media/image17.png"/><Relationship Id="rId4" Type="http://schemas.openxmlformats.org/officeDocument/2006/relationships/tags" Target="../tags/tag569.xml"/><Relationship Id="rId9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image" Target="../media/image67.png"/><Relationship Id="rId3" Type="http://schemas.openxmlformats.org/officeDocument/2006/relationships/tags" Target="../tags/tag576.xml"/><Relationship Id="rId7" Type="http://schemas.openxmlformats.org/officeDocument/2006/relationships/tags" Target="../tags/tag580.xml"/><Relationship Id="rId12" Type="http://schemas.openxmlformats.org/officeDocument/2006/relationships/image" Target="../media/image66.png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image" Target="../media/image16.png"/><Relationship Id="rId5" Type="http://schemas.openxmlformats.org/officeDocument/2006/relationships/tags" Target="../tags/tag578.xml"/><Relationship Id="rId10" Type="http://schemas.openxmlformats.org/officeDocument/2006/relationships/image" Target="../media/image17.png"/><Relationship Id="rId4" Type="http://schemas.openxmlformats.org/officeDocument/2006/relationships/tags" Target="../tags/tag577.xml"/><Relationship Id="rId9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89.xml"/><Relationship Id="rId3" Type="http://schemas.openxmlformats.org/officeDocument/2006/relationships/tags" Target="../tags/tag584.xml"/><Relationship Id="rId7" Type="http://schemas.openxmlformats.org/officeDocument/2006/relationships/tags" Target="../tags/tag588.xml"/><Relationship Id="rId12" Type="http://schemas.openxmlformats.org/officeDocument/2006/relationships/image" Target="../media/image66.png"/><Relationship Id="rId2" Type="http://schemas.openxmlformats.org/officeDocument/2006/relationships/tags" Target="../tags/tag583.xml"/><Relationship Id="rId1" Type="http://schemas.openxmlformats.org/officeDocument/2006/relationships/tags" Target="../tags/tag582.xml"/><Relationship Id="rId6" Type="http://schemas.openxmlformats.org/officeDocument/2006/relationships/tags" Target="../tags/tag587.xml"/><Relationship Id="rId11" Type="http://schemas.openxmlformats.org/officeDocument/2006/relationships/image" Target="../media/image16.png"/><Relationship Id="rId5" Type="http://schemas.openxmlformats.org/officeDocument/2006/relationships/tags" Target="../tags/tag586.xml"/><Relationship Id="rId10" Type="http://schemas.openxmlformats.org/officeDocument/2006/relationships/image" Target="../media/image17.png"/><Relationship Id="rId4" Type="http://schemas.openxmlformats.org/officeDocument/2006/relationships/tags" Target="../tags/tag585.xml"/><Relationship Id="rId9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97.xml"/><Relationship Id="rId13" Type="http://schemas.openxmlformats.org/officeDocument/2006/relationships/image" Target="../media/image68.png"/><Relationship Id="rId3" Type="http://schemas.openxmlformats.org/officeDocument/2006/relationships/tags" Target="../tags/tag592.xml"/><Relationship Id="rId7" Type="http://schemas.openxmlformats.org/officeDocument/2006/relationships/tags" Target="../tags/tag596.xml"/><Relationship Id="rId12" Type="http://schemas.openxmlformats.org/officeDocument/2006/relationships/image" Target="../media/image66.png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6" Type="http://schemas.openxmlformats.org/officeDocument/2006/relationships/tags" Target="../tags/tag595.xml"/><Relationship Id="rId11" Type="http://schemas.openxmlformats.org/officeDocument/2006/relationships/image" Target="../media/image16.png"/><Relationship Id="rId5" Type="http://schemas.openxmlformats.org/officeDocument/2006/relationships/tags" Target="../tags/tag594.xml"/><Relationship Id="rId10" Type="http://schemas.openxmlformats.org/officeDocument/2006/relationships/image" Target="../media/image17.png"/><Relationship Id="rId4" Type="http://schemas.openxmlformats.org/officeDocument/2006/relationships/tags" Target="../tags/tag593.xml"/><Relationship Id="rId9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129.xml"/><Relationship Id="rId21" Type="http://schemas.openxmlformats.org/officeDocument/2006/relationships/image" Target="../media/image20.png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image" Target="../media/image17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10" Type="http://schemas.openxmlformats.org/officeDocument/2006/relationships/tags" Target="../tags/tag136.xml"/><Relationship Id="rId19" Type="http://schemas.openxmlformats.org/officeDocument/2006/relationships/image" Target="../media/image16.pn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05.xml"/><Relationship Id="rId3" Type="http://schemas.openxmlformats.org/officeDocument/2006/relationships/tags" Target="../tags/tag600.xml"/><Relationship Id="rId7" Type="http://schemas.openxmlformats.org/officeDocument/2006/relationships/tags" Target="../tags/tag604.xml"/><Relationship Id="rId12" Type="http://schemas.openxmlformats.org/officeDocument/2006/relationships/image" Target="../media/image69.png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tags" Target="../tags/tag603.xml"/><Relationship Id="rId11" Type="http://schemas.openxmlformats.org/officeDocument/2006/relationships/image" Target="../media/image16.png"/><Relationship Id="rId5" Type="http://schemas.openxmlformats.org/officeDocument/2006/relationships/tags" Target="../tags/tag602.xml"/><Relationship Id="rId10" Type="http://schemas.openxmlformats.org/officeDocument/2006/relationships/image" Target="../media/image17.png"/><Relationship Id="rId4" Type="http://schemas.openxmlformats.org/officeDocument/2006/relationships/tags" Target="../tags/tag601.xml"/><Relationship Id="rId9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13" Type="http://schemas.openxmlformats.org/officeDocument/2006/relationships/image" Target="../media/image70.png"/><Relationship Id="rId3" Type="http://schemas.openxmlformats.org/officeDocument/2006/relationships/tags" Target="../tags/tag608.xml"/><Relationship Id="rId7" Type="http://schemas.openxmlformats.org/officeDocument/2006/relationships/tags" Target="../tags/tag612.xml"/><Relationship Id="rId12" Type="http://schemas.openxmlformats.org/officeDocument/2006/relationships/image" Target="../media/image16.png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11" Type="http://schemas.openxmlformats.org/officeDocument/2006/relationships/image" Target="../media/image17.png"/><Relationship Id="rId5" Type="http://schemas.openxmlformats.org/officeDocument/2006/relationships/tags" Target="../tags/tag610.xml"/><Relationship Id="rId10" Type="http://schemas.openxmlformats.org/officeDocument/2006/relationships/image" Target="../media/image69.png"/><Relationship Id="rId4" Type="http://schemas.openxmlformats.org/officeDocument/2006/relationships/tags" Target="../tags/tag609.xml"/><Relationship Id="rId9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21.xml"/><Relationship Id="rId3" Type="http://schemas.openxmlformats.org/officeDocument/2006/relationships/tags" Target="../tags/tag616.xml"/><Relationship Id="rId7" Type="http://schemas.openxmlformats.org/officeDocument/2006/relationships/tags" Target="../tags/tag620.xml"/><Relationship Id="rId12" Type="http://schemas.openxmlformats.org/officeDocument/2006/relationships/image" Target="../media/image71.png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11" Type="http://schemas.openxmlformats.org/officeDocument/2006/relationships/image" Target="../media/image16.png"/><Relationship Id="rId5" Type="http://schemas.openxmlformats.org/officeDocument/2006/relationships/tags" Target="../tags/tag618.xml"/><Relationship Id="rId10" Type="http://schemas.openxmlformats.org/officeDocument/2006/relationships/image" Target="../media/image17.png"/><Relationship Id="rId4" Type="http://schemas.openxmlformats.org/officeDocument/2006/relationships/tags" Target="../tags/tag617.xml"/><Relationship Id="rId9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image" Target="../media/image72.png"/><Relationship Id="rId3" Type="http://schemas.openxmlformats.org/officeDocument/2006/relationships/tags" Target="../tags/tag624.xml"/><Relationship Id="rId7" Type="http://schemas.openxmlformats.org/officeDocument/2006/relationships/tags" Target="../tags/tag628.xml"/><Relationship Id="rId12" Type="http://schemas.openxmlformats.org/officeDocument/2006/relationships/image" Target="../media/image71.png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image" Target="../media/image16.png"/><Relationship Id="rId5" Type="http://schemas.openxmlformats.org/officeDocument/2006/relationships/tags" Target="../tags/tag626.xml"/><Relationship Id="rId10" Type="http://schemas.openxmlformats.org/officeDocument/2006/relationships/image" Target="../media/image17.png"/><Relationship Id="rId4" Type="http://schemas.openxmlformats.org/officeDocument/2006/relationships/tags" Target="../tags/tag625.xml"/><Relationship Id="rId9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37.xml"/><Relationship Id="rId3" Type="http://schemas.openxmlformats.org/officeDocument/2006/relationships/tags" Target="../tags/tag632.xml"/><Relationship Id="rId7" Type="http://schemas.openxmlformats.org/officeDocument/2006/relationships/tags" Target="../tags/tag636.xml"/><Relationship Id="rId12" Type="http://schemas.openxmlformats.org/officeDocument/2006/relationships/image" Target="../media/image73.png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11" Type="http://schemas.openxmlformats.org/officeDocument/2006/relationships/image" Target="../media/image16.png"/><Relationship Id="rId5" Type="http://schemas.openxmlformats.org/officeDocument/2006/relationships/tags" Target="../tags/tag634.xml"/><Relationship Id="rId10" Type="http://schemas.openxmlformats.org/officeDocument/2006/relationships/image" Target="../media/image17.png"/><Relationship Id="rId4" Type="http://schemas.openxmlformats.org/officeDocument/2006/relationships/tags" Target="../tags/tag633.xml"/><Relationship Id="rId9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13" Type="http://schemas.openxmlformats.org/officeDocument/2006/relationships/image" Target="../media/image74.png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12" Type="http://schemas.openxmlformats.org/officeDocument/2006/relationships/image" Target="../media/image73.png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image" Target="../media/image16.png"/><Relationship Id="rId5" Type="http://schemas.openxmlformats.org/officeDocument/2006/relationships/tags" Target="../tags/tag642.xml"/><Relationship Id="rId15" Type="http://schemas.openxmlformats.org/officeDocument/2006/relationships/image" Target="../media/image76.png"/><Relationship Id="rId10" Type="http://schemas.openxmlformats.org/officeDocument/2006/relationships/image" Target="../media/image17.png"/><Relationship Id="rId4" Type="http://schemas.openxmlformats.org/officeDocument/2006/relationships/tags" Target="../tags/tag641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53.xml"/><Relationship Id="rId3" Type="http://schemas.openxmlformats.org/officeDocument/2006/relationships/tags" Target="../tags/tag648.xml"/><Relationship Id="rId7" Type="http://schemas.openxmlformats.org/officeDocument/2006/relationships/tags" Target="../tags/tag652.xml"/><Relationship Id="rId12" Type="http://schemas.openxmlformats.org/officeDocument/2006/relationships/image" Target="../media/image77.png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6" Type="http://schemas.openxmlformats.org/officeDocument/2006/relationships/tags" Target="../tags/tag651.xml"/><Relationship Id="rId11" Type="http://schemas.openxmlformats.org/officeDocument/2006/relationships/image" Target="../media/image16.png"/><Relationship Id="rId5" Type="http://schemas.openxmlformats.org/officeDocument/2006/relationships/tags" Target="../tags/tag650.xml"/><Relationship Id="rId10" Type="http://schemas.openxmlformats.org/officeDocument/2006/relationships/image" Target="../media/image17.png"/><Relationship Id="rId4" Type="http://schemas.openxmlformats.org/officeDocument/2006/relationships/tags" Target="../tags/tag649.xml"/><Relationship Id="rId9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61.xml"/><Relationship Id="rId13" Type="http://schemas.openxmlformats.org/officeDocument/2006/relationships/image" Target="../media/image78.png"/><Relationship Id="rId3" Type="http://schemas.openxmlformats.org/officeDocument/2006/relationships/tags" Target="../tags/tag656.xml"/><Relationship Id="rId7" Type="http://schemas.openxmlformats.org/officeDocument/2006/relationships/tags" Target="../tags/tag660.xml"/><Relationship Id="rId12" Type="http://schemas.openxmlformats.org/officeDocument/2006/relationships/image" Target="../media/image77.png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11" Type="http://schemas.openxmlformats.org/officeDocument/2006/relationships/image" Target="../media/image16.png"/><Relationship Id="rId5" Type="http://schemas.openxmlformats.org/officeDocument/2006/relationships/tags" Target="../tags/tag658.xml"/><Relationship Id="rId10" Type="http://schemas.openxmlformats.org/officeDocument/2006/relationships/image" Target="../media/image17.png"/><Relationship Id="rId4" Type="http://schemas.openxmlformats.org/officeDocument/2006/relationships/tags" Target="../tags/tag657.xml"/><Relationship Id="rId9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69.xml"/><Relationship Id="rId3" Type="http://schemas.openxmlformats.org/officeDocument/2006/relationships/tags" Target="../tags/tag664.xml"/><Relationship Id="rId7" Type="http://schemas.openxmlformats.org/officeDocument/2006/relationships/tags" Target="../tags/tag668.xml"/><Relationship Id="rId12" Type="http://schemas.openxmlformats.org/officeDocument/2006/relationships/image" Target="../media/image79.png"/><Relationship Id="rId2" Type="http://schemas.openxmlformats.org/officeDocument/2006/relationships/tags" Target="../tags/tag663.xml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1" Type="http://schemas.openxmlformats.org/officeDocument/2006/relationships/image" Target="../media/image16.png"/><Relationship Id="rId5" Type="http://schemas.openxmlformats.org/officeDocument/2006/relationships/tags" Target="../tags/tag666.xml"/><Relationship Id="rId10" Type="http://schemas.openxmlformats.org/officeDocument/2006/relationships/image" Target="../media/image17.png"/><Relationship Id="rId4" Type="http://schemas.openxmlformats.org/officeDocument/2006/relationships/tags" Target="../tags/tag665.xml"/><Relationship Id="rId9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13" Type="http://schemas.openxmlformats.org/officeDocument/2006/relationships/image" Target="../media/image80.png"/><Relationship Id="rId3" Type="http://schemas.openxmlformats.org/officeDocument/2006/relationships/tags" Target="../tags/tag672.xml"/><Relationship Id="rId7" Type="http://schemas.openxmlformats.org/officeDocument/2006/relationships/tags" Target="../tags/tag676.xml"/><Relationship Id="rId12" Type="http://schemas.openxmlformats.org/officeDocument/2006/relationships/image" Target="../media/image16.png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tags" Target="../tags/tag675.xml"/><Relationship Id="rId11" Type="http://schemas.openxmlformats.org/officeDocument/2006/relationships/image" Target="../media/image17.png"/><Relationship Id="rId5" Type="http://schemas.openxmlformats.org/officeDocument/2006/relationships/tags" Target="../tags/tag674.xml"/><Relationship Id="rId10" Type="http://schemas.openxmlformats.org/officeDocument/2006/relationships/image" Target="../media/image79.png"/><Relationship Id="rId4" Type="http://schemas.openxmlformats.org/officeDocument/2006/relationships/tags" Target="../tags/tag673.xml"/><Relationship Id="rId9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146.xml"/><Relationship Id="rId21" Type="http://schemas.openxmlformats.org/officeDocument/2006/relationships/image" Target="../media/image20.png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image" Target="../media/image17.pn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10" Type="http://schemas.openxmlformats.org/officeDocument/2006/relationships/tags" Target="../tags/tag153.xml"/><Relationship Id="rId19" Type="http://schemas.openxmlformats.org/officeDocument/2006/relationships/image" Target="../media/image16.pn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85.xml"/><Relationship Id="rId3" Type="http://schemas.openxmlformats.org/officeDocument/2006/relationships/tags" Target="../tags/tag680.xml"/><Relationship Id="rId7" Type="http://schemas.openxmlformats.org/officeDocument/2006/relationships/tags" Target="../tags/tag684.xml"/><Relationship Id="rId12" Type="http://schemas.openxmlformats.org/officeDocument/2006/relationships/image" Target="../media/image81.png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11" Type="http://schemas.openxmlformats.org/officeDocument/2006/relationships/image" Target="../media/image16.png"/><Relationship Id="rId5" Type="http://schemas.openxmlformats.org/officeDocument/2006/relationships/tags" Target="../tags/tag682.xml"/><Relationship Id="rId10" Type="http://schemas.openxmlformats.org/officeDocument/2006/relationships/image" Target="../media/image17.png"/><Relationship Id="rId4" Type="http://schemas.openxmlformats.org/officeDocument/2006/relationships/tags" Target="../tags/tag681.xml"/><Relationship Id="rId9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693.xml"/><Relationship Id="rId13" Type="http://schemas.openxmlformats.org/officeDocument/2006/relationships/image" Target="../media/image82.png"/><Relationship Id="rId3" Type="http://schemas.openxmlformats.org/officeDocument/2006/relationships/tags" Target="../tags/tag688.xml"/><Relationship Id="rId7" Type="http://schemas.openxmlformats.org/officeDocument/2006/relationships/tags" Target="../tags/tag692.xml"/><Relationship Id="rId12" Type="http://schemas.openxmlformats.org/officeDocument/2006/relationships/image" Target="../media/image16.png"/><Relationship Id="rId2" Type="http://schemas.openxmlformats.org/officeDocument/2006/relationships/tags" Target="../tags/tag687.xml"/><Relationship Id="rId1" Type="http://schemas.openxmlformats.org/officeDocument/2006/relationships/tags" Target="../tags/tag686.xml"/><Relationship Id="rId6" Type="http://schemas.openxmlformats.org/officeDocument/2006/relationships/tags" Target="../tags/tag691.xml"/><Relationship Id="rId11" Type="http://schemas.openxmlformats.org/officeDocument/2006/relationships/image" Target="../media/image17.png"/><Relationship Id="rId5" Type="http://schemas.openxmlformats.org/officeDocument/2006/relationships/tags" Target="../tags/tag690.xml"/><Relationship Id="rId10" Type="http://schemas.openxmlformats.org/officeDocument/2006/relationships/image" Target="../media/image81.png"/><Relationship Id="rId4" Type="http://schemas.openxmlformats.org/officeDocument/2006/relationships/tags" Target="../tags/tag689.xml"/><Relationship Id="rId9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701.xml"/><Relationship Id="rId3" Type="http://schemas.openxmlformats.org/officeDocument/2006/relationships/tags" Target="../tags/tag696.xml"/><Relationship Id="rId7" Type="http://schemas.openxmlformats.org/officeDocument/2006/relationships/tags" Target="../tags/tag700.xml"/><Relationship Id="rId12" Type="http://schemas.openxmlformats.org/officeDocument/2006/relationships/image" Target="../media/image83.png"/><Relationship Id="rId2" Type="http://schemas.openxmlformats.org/officeDocument/2006/relationships/tags" Target="../tags/tag695.xml"/><Relationship Id="rId1" Type="http://schemas.openxmlformats.org/officeDocument/2006/relationships/tags" Target="../tags/tag694.xml"/><Relationship Id="rId6" Type="http://schemas.openxmlformats.org/officeDocument/2006/relationships/tags" Target="../tags/tag699.xml"/><Relationship Id="rId11" Type="http://schemas.openxmlformats.org/officeDocument/2006/relationships/image" Target="../media/image16.png"/><Relationship Id="rId5" Type="http://schemas.openxmlformats.org/officeDocument/2006/relationships/tags" Target="../tags/tag698.xml"/><Relationship Id="rId10" Type="http://schemas.openxmlformats.org/officeDocument/2006/relationships/image" Target="../media/image17.png"/><Relationship Id="rId4" Type="http://schemas.openxmlformats.org/officeDocument/2006/relationships/tags" Target="../tags/tag697.xml"/><Relationship Id="rId9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709.xml"/><Relationship Id="rId13" Type="http://schemas.openxmlformats.org/officeDocument/2006/relationships/image" Target="../media/image84.png"/><Relationship Id="rId3" Type="http://schemas.openxmlformats.org/officeDocument/2006/relationships/tags" Target="../tags/tag704.xml"/><Relationship Id="rId7" Type="http://schemas.openxmlformats.org/officeDocument/2006/relationships/tags" Target="../tags/tag708.xml"/><Relationship Id="rId12" Type="http://schemas.openxmlformats.org/officeDocument/2006/relationships/image" Target="../media/image83.png"/><Relationship Id="rId2" Type="http://schemas.openxmlformats.org/officeDocument/2006/relationships/tags" Target="../tags/tag703.xml"/><Relationship Id="rId1" Type="http://schemas.openxmlformats.org/officeDocument/2006/relationships/tags" Target="../tags/tag702.xml"/><Relationship Id="rId6" Type="http://schemas.openxmlformats.org/officeDocument/2006/relationships/tags" Target="../tags/tag707.xml"/><Relationship Id="rId11" Type="http://schemas.openxmlformats.org/officeDocument/2006/relationships/image" Target="../media/image16.png"/><Relationship Id="rId5" Type="http://schemas.openxmlformats.org/officeDocument/2006/relationships/tags" Target="../tags/tag706.xml"/><Relationship Id="rId10" Type="http://schemas.openxmlformats.org/officeDocument/2006/relationships/image" Target="../media/image17.png"/><Relationship Id="rId4" Type="http://schemas.openxmlformats.org/officeDocument/2006/relationships/tags" Target="../tags/tag705.xml"/><Relationship Id="rId9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717.xml"/><Relationship Id="rId3" Type="http://schemas.openxmlformats.org/officeDocument/2006/relationships/tags" Target="../tags/tag712.xml"/><Relationship Id="rId7" Type="http://schemas.openxmlformats.org/officeDocument/2006/relationships/tags" Target="../tags/tag716.xml"/><Relationship Id="rId12" Type="http://schemas.openxmlformats.org/officeDocument/2006/relationships/image" Target="../media/image85.png"/><Relationship Id="rId2" Type="http://schemas.openxmlformats.org/officeDocument/2006/relationships/tags" Target="../tags/tag711.xml"/><Relationship Id="rId1" Type="http://schemas.openxmlformats.org/officeDocument/2006/relationships/tags" Target="../tags/tag710.xml"/><Relationship Id="rId6" Type="http://schemas.openxmlformats.org/officeDocument/2006/relationships/tags" Target="../tags/tag715.xml"/><Relationship Id="rId11" Type="http://schemas.openxmlformats.org/officeDocument/2006/relationships/image" Target="../media/image16.png"/><Relationship Id="rId5" Type="http://schemas.openxmlformats.org/officeDocument/2006/relationships/tags" Target="../tags/tag714.xml"/><Relationship Id="rId10" Type="http://schemas.openxmlformats.org/officeDocument/2006/relationships/image" Target="../media/image17.png"/><Relationship Id="rId4" Type="http://schemas.openxmlformats.org/officeDocument/2006/relationships/tags" Target="../tags/tag713.xml"/><Relationship Id="rId9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725.xml"/><Relationship Id="rId13" Type="http://schemas.openxmlformats.org/officeDocument/2006/relationships/image" Target="../media/image86.png"/><Relationship Id="rId3" Type="http://schemas.openxmlformats.org/officeDocument/2006/relationships/tags" Target="../tags/tag720.xml"/><Relationship Id="rId7" Type="http://schemas.openxmlformats.org/officeDocument/2006/relationships/tags" Target="../tags/tag724.xml"/><Relationship Id="rId12" Type="http://schemas.openxmlformats.org/officeDocument/2006/relationships/image" Target="../media/image16.png"/><Relationship Id="rId2" Type="http://schemas.openxmlformats.org/officeDocument/2006/relationships/tags" Target="../tags/tag719.xml"/><Relationship Id="rId1" Type="http://schemas.openxmlformats.org/officeDocument/2006/relationships/tags" Target="../tags/tag718.xml"/><Relationship Id="rId6" Type="http://schemas.openxmlformats.org/officeDocument/2006/relationships/tags" Target="../tags/tag723.xml"/><Relationship Id="rId11" Type="http://schemas.openxmlformats.org/officeDocument/2006/relationships/image" Target="../media/image17.png"/><Relationship Id="rId5" Type="http://schemas.openxmlformats.org/officeDocument/2006/relationships/tags" Target="../tags/tag722.xml"/><Relationship Id="rId10" Type="http://schemas.openxmlformats.org/officeDocument/2006/relationships/image" Target="../media/image85.png"/><Relationship Id="rId4" Type="http://schemas.openxmlformats.org/officeDocument/2006/relationships/tags" Target="../tags/tag721.xml"/><Relationship Id="rId9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733.xml"/><Relationship Id="rId3" Type="http://schemas.openxmlformats.org/officeDocument/2006/relationships/tags" Target="../tags/tag728.xml"/><Relationship Id="rId7" Type="http://schemas.openxmlformats.org/officeDocument/2006/relationships/tags" Target="../tags/tag732.xml"/><Relationship Id="rId12" Type="http://schemas.openxmlformats.org/officeDocument/2006/relationships/image" Target="../media/image87.png"/><Relationship Id="rId2" Type="http://schemas.openxmlformats.org/officeDocument/2006/relationships/tags" Target="../tags/tag727.xml"/><Relationship Id="rId1" Type="http://schemas.openxmlformats.org/officeDocument/2006/relationships/tags" Target="../tags/tag726.xml"/><Relationship Id="rId6" Type="http://schemas.openxmlformats.org/officeDocument/2006/relationships/tags" Target="../tags/tag731.xml"/><Relationship Id="rId11" Type="http://schemas.openxmlformats.org/officeDocument/2006/relationships/image" Target="../media/image16.png"/><Relationship Id="rId5" Type="http://schemas.openxmlformats.org/officeDocument/2006/relationships/tags" Target="../tags/tag730.xml"/><Relationship Id="rId10" Type="http://schemas.openxmlformats.org/officeDocument/2006/relationships/image" Target="../media/image17.png"/><Relationship Id="rId4" Type="http://schemas.openxmlformats.org/officeDocument/2006/relationships/tags" Target="../tags/tag729.xml"/><Relationship Id="rId9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741.xml"/><Relationship Id="rId13" Type="http://schemas.openxmlformats.org/officeDocument/2006/relationships/image" Target="../media/image88.png"/><Relationship Id="rId3" Type="http://schemas.openxmlformats.org/officeDocument/2006/relationships/tags" Target="../tags/tag736.xml"/><Relationship Id="rId7" Type="http://schemas.openxmlformats.org/officeDocument/2006/relationships/tags" Target="../tags/tag740.xml"/><Relationship Id="rId12" Type="http://schemas.openxmlformats.org/officeDocument/2006/relationships/image" Target="../media/image16.png"/><Relationship Id="rId2" Type="http://schemas.openxmlformats.org/officeDocument/2006/relationships/tags" Target="../tags/tag735.xml"/><Relationship Id="rId1" Type="http://schemas.openxmlformats.org/officeDocument/2006/relationships/tags" Target="../tags/tag734.xml"/><Relationship Id="rId6" Type="http://schemas.openxmlformats.org/officeDocument/2006/relationships/tags" Target="../tags/tag739.xml"/><Relationship Id="rId11" Type="http://schemas.openxmlformats.org/officeDocument/2006/relationships/image" Target="../media/image17.png"/><Relationship Id="rId5" Type="http://schemas.openxmlformats.org/officeDocument/2006/relationships/tags" Target="../tags/tag738.xml"/><Relationship Id="rId10" Type="http://schemas.openxmlformats.org/officeDocument/2006/relationships/image" Target="../media/image87.png"/><Relationship Id="rId4" Type="http://schemas.openxmlformats.org/officeDocument/2006/relationships/tags" Target="../tags/tag737.xml"/><Relationship Id="rId9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749.xml"/><Relationship Id="rId3" Type="http://schemas.openxmlformats.org/officeDocument/2006/relationships/tags" Target="../tags/tag744.xml"/><Relationship Id="rId7" Type="http://schemas.openxmlformats.org/officeDocument/2006/relationships/tags" Target="../tags/tag748.xml"/><Relationship Id="rId12" Type="http://schemas.openxmlformats.org/officeDocument/2006/relationships/image" Target="../media/image89.png"/><Relationship Id="rId2" Type="http://schemas.openxmlformats.org/officeDocument/2006/relationships/tags" Target="../tags/tag743.xml"/><Relationship Id="rId1" Type="http://schemas.openxmlformats.org/officeDocument/2006/relationships/tags" Target="../tags/tag742.xml"/><Relationship Id="rId6" Type="http://schemas.openxmlformats.org/officeDocument/2006/relationships/tags" Target="../tags/tag747.xml"/><Relationship Id="rId11" Type="http://schemas.openxmlformats.org/officeDocument/2006/relationships/image" Target="../media/image16.png"/><Relationship Id="rId5" Type="http://schemas.openxmlformats.org/officeDocument/2006/relationships/tags" Target="../tags/tag746.xml"/><Relationship Id="rId10" Type="http://schemas.openxmlformats.org/officeDocument/2006/relationships/image" Target="../media/image17.png"/><Relationship Id="rId4" Type="http://schemas.openxmlformats.org/officeDocument/2006/relationships/tags" Target="../tags/tag745.xml"/><Relationship Id="rId9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757.xml"/><Relationship Id="rId13" Type="http://schemas.openxmlformats.org/officeDocument/2006/relationships/image" Target="../media/image90.png"/><Relationship Id="rId3" Type="http://schemas.openxmlformats.org/officeDocument/2006/relationships/tags" Target="../tags/tag752.xml"/><Relationship Id="rId7" Type="http://schemas.openxmlformats.org/officeDocument/2006/relationships/tags" Target="../tags/tag756.xml"/><Relationship Id="rId12" Type="http://schemas.openxmlformats.org/officeDocument/2006/relationships/image" Target="../media/image89.png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11" Type="http://schemas.openxmlformats.org/officeDocument/2006/relationships/image" Target="../media/image16.png"/><Relationship Id="rId5" Type="http://schemas.openxmlformats.org/officeDocument/2006/relationships/tags" Target="../tags/tag754.xml"/><Relationship Id="rId10" Type="http://schemas.openxmlformats.org/officeDocument/2006/relationships/image" Target="../media/image17.png"/><Relationship Id="rId4" Type="http://schemas.openxmlformats.org/officeDocument/2006/relationships/tags" Target="../tags/tag753.xml"/><Relationship Id="rId9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163.xml"/><Relationship Id="rId21" Type="http://schemas.openxmlformats.org/officeDocument/2006/relationships/image" Target="../media/image20.png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image" Target="../media/image17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22.png"/><Relationship Id="rId10" Type="http://schemas.openxmlformats.org/officeDocument/2006/relationships/tags" Target="../tags/tag170.xml"/><Relationship Id="rId19" Type="http://schemas.openxmlformats.org/officeDocument/2006/relationships/image" Target="../media/image16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60.xml"/><Relationship Id="rId7" Type="http://schemas.openxmlformats.org/officeDocument/2006/relationships/image" Target="../media/image39.jpeg"/><Relationship Id="rId2" Type="http://schemas.openxmlformats.org/officeDocument/2006/relationships/tags" Target="../tags/tag759.xml"/><Relationship Id="rId1" Type="http://schemas.openxmlformats.org/officeDocument/2006/relationships/tags" Target="../tags/tag75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../media/image23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17.png"/><Relationship Id="rId5" Type="http://schemas.openxmlformats.org/officeDocument/2006/relationships/tags" Target="../tags/tag182.xml"/><Relationship Id="rId10" Type="http://schemas.openxmlformats.org/officeDocument/2006/relationships/image" Target="../media/image16.png"/><Relationship Id="rId4" Type="http://schemas.openxmlformats.org/officeDocument/2006/relationships/tags" Target="../tags/tag181.xml"/><Relationship Id="rId9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481580" y="2367136"/>
            <a:ext cx="7228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Python 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辅导活动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41905" y="3381866"/>
            <a:ext cx="714438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b="1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charset="-122"/>
                <a:cs typeface="+mj-lt"/>
              </a:rPr>
              <a:t>NANJING UNIVERSITY</a:t>
            </a:r>
            <a:endParaRPr lang="en-US" altLang="zh-CN" b="1" dirty="0"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620966" y="5429803"/>
            <a:ext cx="295006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南京大学商学院 向稀</a:t>
            </a:r>
          </a:p>
        </p:txBody>
      </p:sp>
      <p:pic>
        <p:nvPicPr>
          <p:cNvPr id="14" name="图片 13" descr="校标、校名-透空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5" name="图片 14" descr="底图-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未标题-2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输出的处理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0F969FC-3842-D443-B19C-324D898FC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1" y="1524001"/>
            <a:ext cx="4749788" cy="2570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3E6FE7-D15F-343E-25B1-77A7912CF5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355" y="2120901"/>
            <a:ext cx="11026516" cy="1888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01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输出的处理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0F969FC-3842-D443-B19C-324D898FC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1" y="1524001"/>
            <a:ext cx="4749788" cy="2570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3E6FE7-D15F-343E-25B1-77A7912CF5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355" y="2120901"/>
            <a:ext cx="11026516" cy="18882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EE8D88-0EC8-C354-69BB-1BD9D0AAB7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485" y="2442192"/>
            <a:ext cx="11036867" cy="3638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09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输出的处理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0F969FC-3842-D443-B19C-324D898FC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1" y="1524001"/>
            <a:ext cx="4749788" cy="2570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3E6FE7-D15F-343E-25B1-77A7912CF5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355" y="2120901"/>
            <a:ext cx="11026516" cy="18882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EE8D88-0EC8-C354-69BB-1BD9D0AAB7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485" y="2442192"/>
            <a:ext cx="11036867" cy="36387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8A546F-D995-13F8-20D8-D22FF92439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7960" y="244457"/>
            <a:ext cx="4123572" cy="6505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27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33-葛枫"/>
          <p:cNvPicPr>
            <a:picLocks noChangeAspect="1"/>
          </p:cNvPicPr>
          <p:nvPr/>
        </p:nvPicPr>
        <p:blipFill>
          <a:blip r:embed="rId14"/>
          <a:srcRect t="7893" b="7885"/>
          <a:stretch>
            <a:fillRect/>
          </a:stretch>
        </p:blipFill>
        <p:spPr>
          <a:xfrm>
            <a:off x="-20955" y="0"/>
            <a:ext cx="12212955" cy="685736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-10795" y="635"/>
            <a:ext cx="12213590" cy="6856730"/>
          </a:xfrm>
          <a:prstGeom prst="rect">
            <a:avLst/>
          </a:prstGeom>
          <a:solidFill>
            <a:schemeClr val="tx2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-20320" y="2476500"/>
            <a:ext cx="12212320" cy="1908810"/>
          </a:xfrm>
          <a:prstGeom prst="round1Rect">
            <a:avLst>
              <a:gd name="adj" fmla="val 0"/>
            </a:avLst>
          </a:prstGeom>
          <a:solidFill>
            <a:srgbClr val="51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5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2" name="图片 1" descr="底图-0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 r="4676"/>
          <a:stretch>
            <a:fillRect/>
          </a:stretch>
        </p:blipFill>
        <p:spPr>
          <a:xfrm>
            <a:off x="356235" y="2873375"/>
            <a:ext cx="6939280" cy="1645920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>
            <p:custDataLst>
              <p:tags r:id="rId7"/>
            </p:custDataLst>
          </p:nvPr>
        </p:nvSpPr>
        <p:spPr>
          <a:xfrm>
            <a:off x="1880870" y="2903231"/>
            <a:ext cx="3214688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流程控制</a:t>
            </a:r>
          </a:p>
        </p:txBody>
      </p:sp>
      <p:sp>
        <p:nvSpPr>
          <p:cNvPr id="11" name="文本框 17"/>
          <p:cNvSpPr txBox="1"/>
          <p:nvPr>
            <p:custDataLst>
              <p:tags r:id="rId8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pic>
        <p:nvPicPr>
          <p:cNvPr id="3" name="图片 2" descr="33-葛枫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rcRect l="16666" r="16666"/>
          <a:stretch>
            <a:fillRect/>
          </a:stretch>
        </p:blipFill>
        <p:spPr>
          <a:xfrm>
            <a:off x="7300892" y="1631286"/>
            <a:ext cx="3600000" cy="3600000"/>
          </a:xfrm>
          <a:prstGeom prst="rect">
            <a:avLst/>
          </a:prstGeom>
        </p:spPr>
      </p:pic>
      <p:pic>
        <p:nvPicPr>
          <p:cNvPr id="7" name="图片 6" descr="校标、校名-透空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3" name="图片 12" descr="底图-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未标题-2_画板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选择结构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4FB63192-9E62-5F3F-CC23-717050D64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0349" y="1151890"/>
            <a:ext cx="4904228" cy="4277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选择结构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4FB63192-9E62-5F3F-CC23-717050D64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0349" y="1151890"/>
            <a:ext cx="4904228" cy="42777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6C09F8B-5082-DE86-9BEF-41010FE5DF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350" y="1511735"/>
            <a:ext cx="5992826" cy="4277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31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选择结构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4FB63192-9E62-5F3F-CC23-717050D64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0349" y="1151890"/>
            <a:ext cx="4904228" cy="42777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6C09F8B-5082-DE86-9BEF-41010FE5DF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350" y="1511735"/>
            <a:ext cx="5992826" cy="42777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E652960-A490-0E77-AC83-085483FFF6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0349" y="1748790"/>
            <a:ext cx="5849744" cy="4942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8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选择结构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4FB63192-9E62-5F3F-CC23-717050D64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0349" y="1151890"/>
            <a:ext cx="4904228" cy="42777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6C09F8B-5082-DE86-9BEF-41010FE5DF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350" y="1511735"/>
            <a:ext cx="5992826" cy="42777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E652960-A490-0E77-AC83-085483FFF6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0349" y="1748790"/>
            <a:ext cx="5849744" cy="49425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207751-29A4-947C-FD3A-21D536AC4C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7020" y="1659122"/>
            <a:ext cx="3741023" cy="3603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92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2-2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循环结构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5CDE3B-DFAB-3F58-EDE8-59E2DFC35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954" y="1748790"/>
            <a:ext cx="9518791" cy="9246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2-2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循环结构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5CDE3B-DFAB-3F58-EDE8-59E2DFC35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954" y="1748790"/>
            <a:ext cx="9518791" cy="924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11E47B-A0AC-22E0-B368-3EAEE34786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54" y="2673404"/>
            <a:ext cx="5982079" cy="2984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20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586FA3"/>
            </a:gs>
            <a:gs pos="0">
              <a:srgbClr val="515983"/>
            </a:gs>
            <a:gs pos="100000">
              <a:srgbClr val="5F85C3"/>
            </a:gs>
          </a:gsLst>
          <a:lin ang="18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ln>
                  <a:gradFill>
                    <a:gsLst>
                      <a:gs pos="19000">
                        <a:schemeClr val="bg1">
                          <a:alpha val="0"/>
                        </a:schemeClr>
                      </a:gs>
                      <a:gs pos="74000">
                        <a:srgbClr val="FAFAFA">
                          <a:alpha val="100000"/>
                        </a:srgbClr>
                      </a:gs>
                    </a:gsLst>
                    <a:lin ang="16200000" scaled="0"/>
                  </a:gradFill>
                </a:ln>
              </a:rPr>
              <a:t>CONTENTS</a:t>
            </a:r>
          </a:p>
        </p:txBody>
      </p:sp>
      <p:sp>
        <p:nvSpPr>
          <p:cNvPr id="79" name="圆角矩形 78"/>
          <p:cNvSpPr/>
          <p:nvPr>
            <p:custDataLst>
              <p:tags r:id="rId3"/>
            </p:custDataLst>
          </p:nvPr>
        </p:nvSpPr>
        <p:spPr>
          <a:xfrm>
            <a:off x="5802630" y="85153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5" name="序号"/>
          <p:cNvSpPr txBox="1"/>
          <p:nvPr>
            <p:custDataLst>
              <p:tags r:id="rId4"/>
            </p:custDataLst>
          </p:nvPr>
        </p:nvSpPr>
        <p:spPr>
          <a:xfrm>
            <a:off x="6009005" y="93535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01.</a:t>
            </a:r>
          </a:p>
        </p:txBody>
      </p:sp>
      <p:sp>
        <p:nvSpPr>
          <p:cNvPr id="16" name="标题"/>
          <p:cNvSpPr txBox="1"/>
          <p:nvPr>
            <p:custDataLst>
              <p:tags r:id="rId5"/>
            </p:custDataLst>
          </p:nvPr>
        </p:nvSpPr>
        <p:spPr>
          <a:xfrm>
            <a:off x="6830695" y="93599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输入和输出的处理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5802630" y="228219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序号"/>
          <p:cNvSpPr txBox="1"/>
          <p:nvPr>
            <p:custDataLst>
              <p:tags r:id="rId7"/>
            </p:custDataLst>
          </p:nvPr>
        </p:nvSpPr>
        <p:spPr>
          <a:xfrm>
            <a:off x="6009005" y="236601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02.</a:t>
            </a:r>
          </a:p>
        </p:txBody>
      </p:sp>
      <p:sp>
        <p:nvSpPr>
          <p:cNvPr id="17" name="标题"/>
          <p:cNvSpPr txBox="1"/>
          <p:nvPr>
            <p:custDataLst>
              <p:tags r:id="rId8"/>
            </p:custDataLst>
          </p:nvPr>
        </p:nvSpPr>
        <p:spPr>
          <a:xfrm>
            <a:off x="6830695" y="236664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流程控制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5802630" y="371284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0" name="序号"/>
          <p:cNvSpPr txBox="1"/>
          <p:nvPr>
            <p:custDataLst>
              <p:tags r:id="rId10"/>
            </p:custDataLst>
          </p:nvPr>
        </p:nvSpPr>
        <p:spPr>
          <a:xfrm>
            <a:off x="6009005" y="379666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03.</a:t>
            </a:r>
          </a:p>
        </p:txBody>
      </p:sp>
      <p:sp>
        <p:nvSpPr>
          <p:cNvPr id="21" name="标题"/>
          <p:cNvSpPr txBox="1"/>
          <p:nvPr>
            <p:custDataLst>
              <p:tags r:id="rId11"/>
            </p:custDataLst>
          </p:nvPr>
        </p:nvSpPr>
        <p:spPr>
          <a:xfrm>
            <a:off x="6830695" y="379730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函数和方法</a:t>
            </a:r>
            <a:endParaRPr lang="en-US" altLang="zh-CN" sz="2000" b="1" dirty="0" err="1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2"/>
            </p:custDataLst>
          </p:nvPr>
        </p:nvSpPr>
        <p:spPr>
          <a:xfrm>
            <a:off x="5802630" y="514350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4" name="序号"/>
          <p:cNvSpPr txBox="1"/>
          <p:nvPr>
            <p:custDataLst>
              <p:tags r:id="rId13"/>
            </p:custDataLst>
          </p:nvPr>
        </p:nvSpPr>
        <p:spPr>
          <a:xfrm>
            <a:off x="6009005" y="522732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04.</a:t>
            </a:r>
          </a:p>
        </p:txBody>
      </p:sp>
      <p:sp>
        <p:nvSpPr>
          <p:cNvPr id="25" name="标题"/>
          <p:cNvSpPr txBox="1"/>
          <p:nvPr>
            <p:custDataLst>
              <p:tags r:id="rId14"/>
            </p:custDataLst>
          </p:nvPr>
        </p:nvSpPr>
        <p:spPr>
          <a:xfrm>
            <a:off x="6813550" y="5246476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Q&amp;A</a:t>
            </a:r>
          </a:p>
        </p:txBody>
      </p:sp>
      <p:pic>
        <p:nvPicPr>
          <p:cNvPr id="4" name="图片 3" descr="刘斌-鼓楼-北园与紫峰"/>
          <p:cNvPicPr>
            <a:picLocks noChangeAspect="1"/>
          </p:cNvPicPr>
          <p:nvPr/>
        </p:nvPicPr>
        <p:blipFill>
          <a:blip r:embed="rId21"/>
          <a:srcRect l="50506" r="10342"/>
          <a:stretch>
            <a:fillRect/>
          </a:stretch>
        </p:blipFill>
        <p:spPr>
          <a:xfrm>
            <a:off x="0" y="0"/>
            <a:ext cx="4031615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0" y="130"/>
            <a:ext cx="4046220" cy="6858000"/>
          </a:xfrm>
          <a:prstGeom prst="rect">
            <a:avLst/>
          </a:prstGeom>
          <a:gradFill>
            <a:gsLst>
              <a:gs pos="0">
                <a:srgbClr val="7B97BC">
                  <a:alpha val="0"/>
                </a:srgbClr>
              </a:gs>
              <a:gs pos="100000">
                <a:srgbClr val="51598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目录</a:t>
            </a:r>
          </a:p>
        </p:txBody>
      </p:sp>
      <p:pic>
        <p:nvPicPr>
          <p:cNvPr id="22" name="图片 21" descr="建筑_画板 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2">
            <a:alphaModFix amt="59000"/>
          </a:blip>
          <a:stretch>
            <a:fillRect/>
          </a:stretch>
        </p:blipFill>
        <p:spPr>
          <a:xfrm>
            <a:off x="10363200" y="5867400"/>
            <a:ext cx="1817793" cy="872067"/>
          </a:xfrm>
          <a:prstGeom prst="rect">
            <a:avLst/>
          </a:prstGeom>
        </p:spPr>
      </p:pic>
      <p:pic>
        <p:nvPicPr>
          <p:cNvPr id="5" name="图片 4" descr="校标、校名-透空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351770" y="2901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2-2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循环结构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5CDE3B-DFAB-3F58-EDE8-59E2DFC35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954" y="1748790"/>
            <a:ext cx="9518791" cy="924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11E47B-A0AC-22E0-B368-3EAEE34786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54" y="2673404"/>
            <a:ext cx="5982079" cy="2984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D1C172-FB56-6371-BBF3-13A9473D6D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761" y="3628464"/>
            <a:ext cx="2652984" cy="1380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87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2-2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循环结构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5CDE3B-DFAB-3F58-EDE8-59E2DFC35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039" y="927100"/>
            <a:ext cx="8370068" cy="8130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11E47B-A0AC-22E0-B368-3EAEE34786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54" y="2015544"/>
            <a:ext cx="5982079" cy="2984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D1C172-FB56-6371-BBF3-13A9473D6D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35973" y="3224276"/>
            <a:ext cx="2652984" cy="13800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D2BB882-6E44-AF19-B7B2-59CA0A4D0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039" y="1696157"/>
            <a:ext cx="5874178" cy="5161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77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2-3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循环中断和接续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CF60F24-7D84-5BC0-6E59-0969C593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5416" y="1175667"/>
            <a:ext cx="4151926" cy="55740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2-3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循环中断和接续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CF60F24-7D84-5BC0-6E59-0969C593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5416" y="1175667"/>
            <a:ext cx="4151926" cy="557408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F60635E-6F69-F551-F64F-3D65C5B2A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1135" y="317500"/>
            <a:ext cx="4127350" cy="6504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3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3878"/>
            <a:ext cx="1009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2-3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循环中断和接续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CF60F24-7D84-5BC0-6E59-0969C593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5416" y="1175667"/>
            <a:ext cx="4151926" cy="55740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7320682-6AC2-06FD-2EBC-790B469291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7173" y="2429103"/>
            <a:ext cx="2184512" cy="3067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3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李佳昊-仙林-飞艇航拍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" y="9525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635" cy="6867525"/>
          </a:xfrm>
          <a:prstGeom prst="rect">
            <a:avLst/>
          </a:prstGeom>
          <a:gradFill>
            <a:gsLst>
              <a:gs pos="89000">
                <a:srgbClr val="BDCBDE">
                  <a:alpha val="36000"/>
                </a:srgbClr>
              </a:gs>
              <a:gs pos="0">
                <a:srgbClr val="5F85C3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60705" y="3035618"/>
            <a:ext cx="648398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谢谢！</a:t>
            </a:r>
            <a:endParaRPr lang="en-US" altLang="zh-CN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60705" y="4491990"/>
            <a:ext cx="3617595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60705" y="4885545"/>
            <a:ext cx="3334385" cy="4765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日期：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年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4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月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14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日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-11430"/>
            <a:ext cx="12191365" cy="775970"/>
          </a:xfrm>
          <a:prstGeom prst="rect">
            <a:avLst/>
          </a:prstGeom>
          <a:gradFill>
            <a:gsLst>
              <a:gs pos="53000">
                <a:srgbClr val="9AA1BB">
                  <a:alpha val="0"/>
                </a:srgbClr>
              </a:gs>
              <a:gs pos="0">
                <a:srgbClr val="515983"/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pic>
        <p:nvPicPr>
          <p:cNvPr id="6" name="图片 5" descr="校标、校名-透空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6080" y="186055"/>
            <a:ext cx="1260000" cy="403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993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481580" y="2367136"/>
            <a:ext cx="7228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Python 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辅导活动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41905" y="3381866"/>
            <a:ext cx="714438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b="1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charset="-122"/>
                <a:cs typeface="+mj-lt"/>
              </a:rPr>
              <a:t>NANJING UNIVERSITY</a:t>
            </a:r>
            <a:endParaRPr lang="en-US" altLang="zh-CN" b="1" dirty="0"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620966" y="5429803"/>
            <a:ext cx="295006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南京大学商学院 向稀</a:t>
            </a:r>
          </a:p>
        </p:txBody>
      </p:sp>
      <p:pic>
        <p:nvPicPr>
          <p:cNvPr id="14" name="图片 13" descr="校标、校名-透空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5" name="图片 14" descr="底图-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未标题-2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663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ln>
                  <a:gradFill>
                    <a:gsLst>
                      <a:gs pos="19000">
                        <a:schemeClr val="bg1">
                          <a:alpha val="0"/>
                        </a:schemeClr>
                      </a:gs>
                      <a:gs pos="74000">
                        <a:srgbClr val="FAFAFA">
                          <a:alpha val="100000"/>
                        </a:srgbClr>
                      </a:gs>
                    </a:gsLst>
                    <a:lin ang="16200000" scaled="0"/>
                  </a:gradFill>
                </a:ln>
              </a:rPr>
              <a:t>CONTENTS</a:t>
            </a:r>
          </a:p>
        </p:txBody>
      </p:sp>
      <p:sp>
        <p:nvSpPr>
          <p:cNvPr id="79" name="圆角矩形 78"/>
          <p:cNvSpPr/>
          <p:nvPr>
            <p:custDataLst>
              <p:tags r:id="rId3"/>
            </p:custDataLst>
          </p:nvPr>
        </p:nvSpPr>
        <p:spPr>
          <a:xfrm>
            <a:off x="5802630" y="85153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5" name="序号"/>
          <p:cNvSpPr txBox="1"/>
          <p:nvPr>
            <p:custDataLst>
              <p:tags r:id="rId4"/>
            </p:custDataLst>
          </p:nvPr>
        </p:nvSpPr>
        <p:spPr>
          <a:xfrm>
            <a:off x="6009005" y="93535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01.</a:t>
            </a:r>
          </a:p>
        </p:txBody>
      </p:sp>
      <p:sp>
        <p:nvSpPr>
          <p:cNvPr id="16" name="标题"/>
          <p:cNvSpPr txBox="1"/>
          <p:nvPr>
            <p:custDataLst>
              <p:tags r:id="rId5"/>
            </p:custDataLst>
          </p:nvPr>
        </p:nvSpPr>
        <p:spPr>
          <a:xfrm>
            <a:off x="6830695" y="93599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输入和输出的处理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5802630" y="228219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序号"/>
          <p:cNvSpPr txBox="1"/>
          <p:nvPr>
            <p:custDataLst>
              <p:tags r:id="rId7"/>
            </p:custDataLst>
          </p:nvPr>
        </p:nvSpPr>
        <p:spPr>
          <a:xfrm>
            <a:off x="6009005" y="236601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02.</a:t>
            </a:r>
          </a:p>
        </p:txBody>
      </p:sp>
      <p:sp>
        <p:nvSpPr>
          <p:cNvPr id="17" name="标题"/>
          <p:cNvSpPr txBox="1"/>
          <p:nvPr>
            <p:custDataLst>
              <p:tags r:id="rId8"/>
            </p:custDataLst>
          </p:nvPr>
        </p:nvSpPr>
        <p:spPr>
          <a:xfrm>
            <a:off x="6830695" y="236664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流程控制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5802630" y="371284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0" name="序号"/>
          <p:cNvSpPr txBox="1"/>
          <p:nvPr>
            <p:custDataLst>
              <p:tags r:id="rId10"/>
            </p:custDataLst>
          </p:nvPr>
        </p:nvSpPr>
        <p:spPr>
          <a:xfrm>
            <a:off x="6009005" y="379666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03.</a:t>
            </a:r>
          </a:p>
        </p:txBody>
      </p:sp>
      <p:sp>
        <p:nvSpPr>
          <p:cNvPr id="21" name="标题"/>
          <p:cNvSpPr txBox="1"/>
          <p:nvPr>
            <p:custDataLst>
              <p:tags r:id="rId11"/>
            </p:custDataLst>
          </p:nvPr>
        </p:nvSpPr>
        <p:spPr>
          <a:xfrm>
            <a:off x="6830695" y="379730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函数和方法</a:t>
            </a:r>
            <a:endParaRPr lang="en-US" altLang="zh-CN" sz="2000" b="1" dirty="0" err="1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2"/>
            </p:custDataLst>
          </p:nvPr>
        </p:nvSpPr>
        <p:spPr>
          <a:xfrm>
            <a:off x="5802630" y="514350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93B3D8">
                  <a:alpha val="55000"/>
                </a:srgb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4" name="序号"/>
          <p:cNvSpPr txBox="1"/>
          <p:nvPr>
            <p:custDataLst>
              <p:tags r:id="rId13"/>
            </p:custDataLst>
          </p:nvPr>
        </p:nvSpPr>
        <p:spPr>
          <a:xfrm>
            <a:off x="6009005" y="522732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04.</a:t>
            </a:r>
          </a:p>
        </p:txBody>
      </p:sp>
      <p:sp>
        <p:nvSpPr>
          <p:cNvPr id="25" name="标题"/>
          <p:cNvSpPr txBox="1"/>
          <p:nvPr>
            <p:custDataLst>
              <p:tags r:id="rId14"/>
            </p:custDataLst>
          </p:nvPr>
        </p:nvSpPr>
        <p:spPr>
          <a:xfrm>
            <a:off x="6813550" y="5246476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Q&amp;A</a:t>
            </a:r>
          </a:p>
        </p:txBody>
      </p:sp>
      <p:pic>
        <p:nvPicPr>
          <p:cNvPr id="4" name="图片 3" descr="刘斌-鼓楼-北园与紫峰"/>
          <p:cNvPicPr>
            <a:picLocks noChangeAspect="1"/>
          </p:cNvPicPr>
          <p:nvPr/>
        </p:nvPicPr>
        <p:blipFill>
          <a:blip r:embed="rId21"/>
          <a:srcRect l="50506" r="10342"/>
          <a:stretch>
            <a:fillRect/>
          </a:stretch>
        </p:blipFill>
        <p:spPr>
          <a:xfrm>
            <a:off x="0" y="0"/>
            <a:ext cx="4031615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0" y="130"/>
            <a:ext cx="4046220" cy="6858000"/>
          </a:xfrm>
          <a:prstGeom prst="rect">
            <a:avLst/>
          </a:prstGeom>
          <a:gradFill>
            <a:gsLst>
              <a:gs pos="0">
                <a:srgbClr val="7B97BC">
                  <a:alpha val="0"/>
                </a:srgbClr>
              </a:gs>
              <a:gs pos="100000">
                <a:srgbClr val="51598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目录</a:t>
            </a:r>
          </a:p>
        </p:txBody>
      </p:sp>
      <p:pic>
        <p:nvPicPr>
          <p:cNvPr id="22" name="图片 21" descr="建筑_画板 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2">
            <a:alphaModFix amt="59000"/>
          </a:blip>
          <a:stretch>
            <a:fillRect/>
          </a:stretch>
        </p:blipFill>
        <p:spPr>
          <a:xfrm>
            <a:off x="10363200" y="5867400"/>
            <a:ext cx="1817793" cy="872067"/>
          </a:xfrm>
          <a:prstGeom prst="rect">
            <a:avLst/>
          </a:prstGeom>
        </p:spPr>
      </p:pic>
      <p:pic>
        <p:nvPicPr>
          <p:cNvPr id="5" name="图片 4" descr="校标、校名-透空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351770" y="2901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283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rcRect t="12678"/>
          <a:stretch>
            <a:fillRect/>
          </a:stretch>
        </p:blipFill>
        <p:spPr>
          <a:xfrm>
            <a:off x="635" y="0"/>
            <a:ext cx="1220216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-10795" y="-635"/>
            <a:ext cx="12213590" cy="6858000"/>
          </a:xfrm>
          <a:prstGeom prst="rect">
            <a:avLst/>
          </a:prstGeom>
          <a:solidFill>
            <a:schemeClr val="tx2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4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5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5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51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3" name="图片 2" descr="底图-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r="4676"/>
          <a:stretch>
            <a:fillRect/>
          </a:stretch>
        </p:blipFill>
        <p:spPr>
          <a:xfrm>
            <a:off x="356235" y="2873375"/>
            <a:ext cx="6939280" cy="1645920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函数和方法</a:t>
            </a:r>
          </a:p>
        </p:txBody>
      </p:sp>
      <p:sp>
        <p:nvSpPr>
          <p:cNvPr id="13" name="文本框 17"/>
          <p:cNvSpPr txBox="1"/>
          <p:nvPr>
            <p:custDataLst>
              <p:tags r:id="rId8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rcRect l="17818" r="17818"/>
          <a:stretch>
            <a:fillRect/>
          </a:stretch>
        </p:blipFill>
        <p:spPr>
          <a:xfrm>
            <a:off x="7300848" y="1697924"/>
            <a:ext cx="3600000" cy="3600000"/>
          </a:xfrm>
          <a:prstGeom prst="rect">
            <a:avLst/>
          </a:prstGeom>
        </p:spPr>
      </p:pic>
      <p:pic>
        <p:nvPicPr>
          <p:cNvPr id="14" name="图片 13" descr="校标、校名-透空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5" name="图片 14" descr="底图-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未标题-2_画板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基本内建函数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EECC4DE-DC26-2B91-897A-035E689143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2748" b="59556"/>
          <a:stretch/>
        </p:blipFill>
        <p:spPr>
          <a:xfrm>
            <a:off x="967187" y="1548796"/>
            <a:ext cx="3080835" cy="3855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1A7383-D5E7-A341-1F9F-CE5DE6508A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3531" b="27798"/>
          <a:stretch/>
        </p:blipFill>
        <p:spPr>
          <a:xfrm>
            <a:off x="4875273" y="2513125"/>
            <a:ext cx="2923673" cy="2428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EA6CAC-DC40-E776-11A5-A2636BB7A6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5716"/>
          <a:stretch/>
        </p:blipFill>
        <p:spPr>
          <a:xfrm>
            <a:off x="8421140" y="2626049"/>
            <a:ext cx="3291297" cy="2315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"/>
          <p:cNvPicPr>
            <a:picLocks noChangeAspect="1"/>
          </p:cNvPicPr>
          <p:nvPr/>
        </p:nvPicPr>
        <p:blipFill>
          <a:blip r:embed="rId13"/>
          <a:srcRect t="9498" b="6285"/>
          <a:stretch>
            <a:fillRect/>
          </a:stretch>
        </p:blipFill>
        <p:spPr>
          <a:xfrm>
            <a:off x="-11430" y="0"/>
            <a:ext cx="12214225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10795" y="-635"/>
            <a:ext cx="12213590" cy="6858635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5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51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3" name="图片 2" descr="底图-0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r="4676"/>
          <a:stretch>
            <a:fillRect/>
          </a:stretch>
        </p:blipFill>
        <p:spPr>
          <a:xfrm>
            <a:off x="356235" y="2873375"/>
            <a:ext cx="6939280" cy="1645920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231"/>
            <a:ext cx="3214688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输入和输出的处理</a:t>
            </a: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pic>
        <p:nvPicPr>
          <p:cNvPr id="11" name="图片 10" descr="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 l="16441" r="16441"/>
          <a:stretch>
            <a:fillRect/>
          </a:stretch>
        </p:blipFill>
        <p:spPr>
          <a:xfrm>
            <a:off x="7295399" y="1627936"/>
            <a:ext cx="3600000" cy="3600000"/>
          </a:xfrm>
          <a:prstGeom prst="rect">
            <a:avLst/>
          </a:prstGeom>
        </p:spPr>
      </p:pic>
      <p:pic>
        <p:nvPicPr>
          <p:cNvPr id="14" name="图片 13" descr="校标、校名-透空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5" name="图片 14" descr="底图-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未标题-2_画板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6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通用序列函数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F38F8A-51CE-11CC-A0D1-47A2B1B78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03" y="1616710"/>
            <a:ext cx="11879394" cy="42871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6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通用序列函数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F38F8A-51CE-11CC-A0D1-47A2B1B78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03" y="1616710"/>
            <a:ext cx="11879394" cy="4287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AB30BE-FD10-08E5-C86B-1A082FE15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76" y="2483628"/>
            <a:ext cx="12248179" cy="342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236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6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通用序列函数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F38F8A-51CE-11CC-A0D1-47A2B1B78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03" y="1616710"/>
            <a:ext cx="11879394" cy="4287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AB30BE-FD10-08E5-C86B-1A082FE15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76" y="2483628"/>
            <a:ext cx="12248179" cy="3420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15E4BB-7630-79E0-FA5A-760D8DDDEC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5656" y="1151890"/>
            <a:ext cx="5865133" cy="5311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28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58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字符串、列表、元组、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range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对象方法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61AADCA-F27F-265F-17F4-22A90250B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7598"/>
          <a:stretch/>
        </p:blipFill>
        <p:spPr>
          <a:xfrm>
            <a:off x="85476" y="1477158"/>
            <a:ext cx="12034038" cy="43311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58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字符串、列表、元组、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range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对象方法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61AADCA-F27F-265F-17F4-22A90250B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1776"/>
          <a:stretch/>
        </p:blipFill>
        <p:spPr>
          <a:xfrm>
            <a:off x="85476" y="1616710"/>
            <a:ext cx="12969110" cy="4295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158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58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字符串、列表、元组、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range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对象方法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75250ECB-CB7F-745A-049B-4E69D35DE9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936" y="894510"/>
            <a:ext cx="8163083" cy="585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808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58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字符串、列表、元组、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range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对象方法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34A1A0F-1D04-7BB7-ED14-76BD79CF21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4992" y="24796"/>
            <a:ext cx="7132336" cy="6910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94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58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字符串、列表、元组、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range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对象方法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5412101-DB06-2533-4325-445B44150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4523" y="1803800"/>
            <a:ext cx="9527793" cy="4166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09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字典、集合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734B11C-C60F-1A56-8952-4435D71168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3702" y="1565910"/>
            <a:ext cx="9289098" cy="47038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字典、集合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EF8DE1C-0039-E678-E8B5-2143482AA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9302" y="1098223"/>
            <a:ext cx="7387995" cy="5592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23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9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输入的处理</a:t>
            </a: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0" y="3055716"/>
            <a:ext cx="12192000" cy="1365859"/>
          </a:xfrm>
          <a:prstGeom prst="rect">
            <a:avLst/>
          </a:prstGeom>
          <a:gradFill>
            <a:gsLst>
              <a:gs pos="0">
                <a:srgbClr val="515983"/>
              </a:gs>
              <a:gs pos="100000">
                <a:srgbClr val="515983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7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93AD567-EFC3-BF75-7AB5-ECF91A739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9100" y="1158240"/>
            <a:ext cx="5178000" cy="2887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字典、集合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181AB98E-608D-C398-9A6C-063105329F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3506" y="1019810"/>
            <a:ext cx="6779588" cy="5787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310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3-4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字典、集合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74EBDB0C-9183-D473-A53C-BC6C01A48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0" y="1888714"/>
            <a:ext cx="9843460" cy="3709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4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3-5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综合应用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7623F6D-1AA5-447D-8D55-1D99DE78C4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7025" y="1019810"/>
            <a:ext cx="7609639" cy="575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333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3-5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综合应用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7623F6D-1AA5-447D-8D55-1D99DE78C4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7025" y="1019810"/>
            <a:ext cx="7609639" cy="57589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8172491-ACB8-3EFF-C6D1-EE42780AF4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1181" y="2506131"/>
            <a:ext cx="3726307" cy="3956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588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3-6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拓展：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lambda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函数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47FAF8E-06FA-229E-FDC3-F65FBA6C8E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450" y="1226597"/>
            <a:ext cx="9866866" cy="5107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20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3-6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拓展：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lambda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函数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47FAF8E-06FA-229E-FDC3-F65FBA6C8E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557" y="982784"/>
            <a:ext cx="9866866" cy="51072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1E9607-D10E-1682-866F-0BBEC6C2AE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551" y="5197338"/>
            <a:ext cx="8460690" cy="154570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435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rcRect t="16161"/>
          <a:stretch>
            <a:fillRect/>
          </a:stretch>
        </p:blipFill>
        <p:spPr>
          <a:xfrm>
            <a:off x="-63500" y="0"/>
            <a:ext cx="12255500" cy="685863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-64135" y="0"/>
            <a:ext cx="12256135" cy="6858000"/>
          </a:xfrm>
          <a:prstGeom prst="rect">
            <a:avLst/>
          </a:prstGeom>
          <a:solidFill>
            <a:schemeClr val="tx2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4"/>
            </p:custDataLst>
          </p:nvPr>
        </p:nvSpPr>
        <p:spPr>
          <a:xfrm>
            <a:off x="-53340" y="2476500"/>
            <a:ext cx="12245340" cy="1908810"/>
          </a:xfrm>
          <a:prstGeom prst="round1Rect">
            <a:avLst>
              <a:gd name="adj" fmla="val 0"/>
            </a:avLst>
          </a:prstGeom>
          <a:solidFill>
            <a:srgbClr val="51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5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5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2" name="图片 1" descr="底图-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r="4676"/>
          <a:stretch>
            <a:fillRect/>
          </a:stretch>
        </p:blipFill>
        <p:spPr>
          <a:xfrm>
            <a:off x="356235" y="2873375"/>
            <a:ext cx="6939280" cy="1645920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>
            <p:custDataLst>
              <p:tags r:id="rId8"/>
            </p:custDataLst>
          </p:nvPr>
        </p:nvSpPr>
        <p:spPr>
          <a:xfrm>
            <a:off x="1966754" y="2907030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Q&amp;A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1" name="文本框 17"/>
          <p:cNvSpPr txBox="1"/>
          <p:nvPr>
            <p:custDataLst>
              <p:tags r:id="rId9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rcRect l="16624" r="16624"/>
          <a:stretch>
            <a:fillRect/>
          </a:stretch>
        </p:blipFill>
        <p:spPr>
          <a:xfrm>
            <a:off x="7295515" y="1697355"/>
            <a:ext cx="3600000" cy="3600000"/>
          </a:xfrm>
          <a:prstGeom prst="rect">
            <a:avLst/>
          </a:prstGeom>
        </p:spPr>
      </p:pic>
      <p:pic>
        <p:nvPicPr>
          <p:cNvPr id="4" name="图片 3" descr="校标、校名-透空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610" y="391795"/>
            <a:ext cx="1440000" cy="461303"/>
          </a:xfrm>
          <a:prstGeom prst="rect">
            <a:avLst/>
          </a:prstGeom>
          <a:noFill/>
          <a:effectLst>
            <a:outerShdw blurRad="12700" dist="25400" dir="2700000" sx="99000" sy="99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5" name="图片 14" descr="底图-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603615" y="229870"/>
            <a:ext cx="1870710" cy="78486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未标题-2_画板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214610" y="363220"/>
            <a:ext cx="1870710" cy="5651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熟练掌握列表解析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192529E-8290-2F3A-7B5D-7660093B0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776" y="1524000"/>
            <a:ext cx="11348033" cy="14796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5DF05B9-298B-7B78-6889-DA7ADFD042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77772"/>
          <a:stretch/>
        </p:blipFill>
        <p:spPr>
          <a:xfrm>
            <a:off x="1227704" y="3003626"/>
            <a:ext cx="9611212" cy="31376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熟练掌握列表解析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5EC05B-16AF-100E-339C-DB90977B3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4258" b="52430"/>
          <a:stretch/>
        </p:blipFill>
        <p:spPr>
          <a:xfrm>
            <a:off x="150841" y="1847770"/>
            <a:ext cx="12578504" cy="4306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109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熟练掌握列表解析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8C5311-48D0-4F39-9A70-6B1C2EF199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0194" b="3278"/>
          <a:stretch/>
        </p:blipFill>
        <p:spPr>
          <a:xfrm>
            <a:off x="1226506" y="2043430"/>
            <a:ext cx="9984098" cy="3890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53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9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1-1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输入的处理</a:t>
            </a: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0" y="3055716"/>
            <a:ext cx="12192000" cy="1365859"/>
          </a:xfrm>
          <a:prstGeom prst="rect">
            <a:avLst/>
          </a:prstGeom>
          <a:gradFill>
            <a:gsLst>
              <a:gs pos="0">
                <a:srgbClr val="515983"/>
              </a:gs>
              <a:gs pos="100000">
                <a:srgbClr val="515983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6" name="椭圆 15"/>
            <p:cNvSpPr/>
            <p:nvPr>
              <p:custDataLst>
                <p:tags r:id="rId7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93AD567-EFC3-BF75-7AB5-ECF91A739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9100" y="1158240"/>
            <a:ext cx="5178000" cy="28879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41F315-3702-90CD-1A0F-B79E0937D6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043" y="2140964"/>
            <a:ext cx="10681347" cy="3195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393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熟练掌握列表解析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FE85FC-334C-6CB1-A2EA-7018F8D9D0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24" t="5764" b="75398"/>
          <a:stretch/>
        </p:blipFill>
        <p:spPr>
          <a:xfrm>
            <a:off x="1530350" y="1151890"/>
            <a:ext cx="9036766" cy="25898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C8794D-3A89-D6CA-9C3D-033FC5A4F7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4" t="24343" r="-464" b="52667"/>
          <a:stretch/>
        </p:blipFill>
        <p:spPr>
          <a:xfrm>
            <a:off x="994067" y="3741707"/>
            <a:ext cx="9454566" cy="3067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83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熟练掌握列表解析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299DBB-6D5E-A24B-F727-3928FB02F7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626" t="46981" r="626" b="6150"/>
          <a:stretch/>
        </p:blipFill>
        <p:spPr>
          <a:xfrm>
            <a:off x="1447800" y="1151890"/>
            <a:ext cx="8427229" cy="5391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512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FDBE73-4A2F-0306-BD75-EE7EC0ADA3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682" y="927100"/>
            <a:ext cx="5473846" cy="6046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539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69" name="图片 68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FDBE73-4A2F-0306-BD75-EE7EC0ADA3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682" y="927100"/>
            <a:ext cx="5473846" cy="60461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80F584E-C559-B103-FAAA-EA7E104E8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527" y="1951241"/>
            <a:ext cx="9605645" cy="399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881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3357CA-A864-2800-164E-D5ACAB7675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1144955"/>
            <a:ext cx="9145761" cy="5395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3357CA-A864-2800-164E-D5ACAB7675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1144955"/>
            <a:ext cx="9145761" cy="53955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5E76CF-089B-20B8-5C0F-F21BA3B56F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0523" y="2240305"/>
            <a:ext cx="8100515" cy="3204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89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20AAD-0B80-EF90-789B-2414E9D89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955448"/>
            <a:ext cx="9004730" cy="579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784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20AAD-0B80-EF90-789B-2414E9D89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955448"/>
            <a:ext cx="9004730" cy="5794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A81D3F-08C3-023B-49D9-F3302E8E2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2700" y="1590683"/>
            <a:ext cx="7397300" cy="452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364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20AAD-0B80-EF90-789B-2414E9D89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955448"/>
            <a:ext cx="9004730" cy="579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623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20AAD-0B80-EF90-789B-2414E9D89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800" y="955448"/>
            <a:ext cx="9004730" cy="5794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112EF5-686D-254C-3D46-448719A8AB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2574" y="1223010"/>
            <a:ext cx="8741452" cy="5360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59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1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输入的处理进阶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1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5" name="矩形 14" hidden="1"/>
          <p:cNvSpPr/>
          <p:nvPr>
            <p:custDataLst>
              <p:tags r:id="rId6"/>
            </p:custDataLst>
          </p:nvPr>
        </p:nvSpPr>
        <p:spPr>
          <a:xfrm>
            <a:off x="1636395" y="1101725"/>
            <a:ext cx="1549412" cy="406403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 hidden="1"/>
          <p:cNvCxnSpPr/>
          <p:nvPr>
            <p:custDataLst>
              <p:tags r:id="rId7"/>
            </p:custDataLst>
          </p:nvPr>
        </p:nvCxnSpPr>
        <p:spPr>
          <a:xfrm>
            <a:off x="835025" y="790575"/>
            <a:ext cx="51860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 hidden="1"/>
          <p:cNvGrpSpPr/>
          <p:nvPr>
            <p:custDataLst>
              <p:tags r:id="rId8"/>
            </p:custDataLst>
          </p:nvPr>
        </p:nvGrpSpPr>
        <p:grpSpPr>
          <a:xfrm>
            <a:off x="835025" y="790575"/>
            <a:ext cx="2108835" cy="1803600"/>
            <a:chOff x="835025" y="790575"/>
            <a:chExt cx="2108835" cy="1804670"/>
          </a:xfrm>
        </p:grpSpPr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835025" y="1341120"/>
              <a:ext cx="2108835" cy="70675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 font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1.2</a:t>
              </a:r>
              <a:r>
                <a:rPr lang="zh-CN" altLang="en-US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倍</a:t>
              </a:r>
            </a:p>
          </p:txBody>
        </p:sp>
        <p:sp>
          <p:nvSpPr>
            <p:cNvPr id="26" name="等腰三角形 25"/>
            <p:cNvSpPr/>
            <p:nvPr>
              <p:custDataLst>
                <p:tags r:id="rId11"/>
              </p:custDataLst>
            </p:nvPr>
          </p:nvSpPr>
          <p:spPr>
            <a:xfrm>
              <a:off x="1773555" y="996950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>
              <p:custDataLst>
                <p:tags r:id="rId12"/>
              </p:custDataLst>
            </p:nvPr>
          </p:nvSpPr>
          <p:spPr>
            <a:xfrm flipV="1">
              <a:off x="1773555" y="2160905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1345565" y="790575"/>
              <a:ext cx="1087755" cy="20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>
              <p:custDataLst>
                <p:tags r:id="rId14"/>
              </p:custDataLst>
            </p:nvPr>
          </p:nvCxnSpPr>
          <p:spPr>
            <a:xfrm>
              <a:off x="1444625" y="2595245"/>
              <a:ext cx="889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 hidden="1"/>
          <p:cNvCxnSpPr/>
          <p:nvPr>
            <p:custDataLst>
              <p:tags r:id="rId9"/>
            </p:custDataLst>
          </p:nvPr>
        </p:nvCxnSpPr>
        <p:spPr>
          <a:xfrm>
            <a:off x="6021070" y="777875"/>
            <a:ext cx="0" cy="12700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BD5783C-5A95-37FC-49BA-519037AB32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408" y="1616710"/>
            <a:ext cx="11430368" cy="879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5C5028-F891-B34A-967D-9C0E2AA838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349" y="1040130"/>
            <a:ext cx="9431674" cy="5560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233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8F246D-BBAD-F674-3451-5FA0DABD6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349" y="1040130"/>
            <a:ext cx="9431674" cy="5560770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C27AC4-7B65-D5E2-1B86-57C7CEB3C8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6305" y="1078759"/>
            <a:ext cx="5570089" cy="5522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763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B9359D-F305-14AE-3398-EC221B1E5C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3416" y="978437"/>
            <a:ext cx="7735385" cy="5960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738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8DC79D2-1061-2CDC-29F4-A41BFBCCC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3416" y="978437"/>
            <a:ext cx="7735385" cy="59606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48F3B1-970B-989B-7319-29CB3D57B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9384" y="978437"/>
            <a:ext cx="4688236" cy="5762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509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E612FE-A352-947D-D3FA-18E10B94F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944" y="1359853"/>
            <a:ext cx="10033516" cy="4610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3623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A3EB24-4B88-BCC8-EE79-01C2F5633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0" y="1460094"/>
            <a:ext cx="10033516" cy="4610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FFCFAEB-AD59-2FF8-C725-3A458DBD2A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9012" y="1349738"/>
            <a:ext cx="5931205" cy="52834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19F36C-8B58-C106-64D3-9B4ABB11E5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1628" y="5829376"/>
            <a:ext cx="3253614" cy="803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076532C-09D7-8723-AC42-6C5D64FC81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7052" y="3097669"/>
            <a:ext cx="7343899" cy="1717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803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4D6CB91-31D4-A1B0-87D0-8DB92983C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4133" y="1151890"/>
            <a:ext cx="7254434" cy="5615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544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EB4F74B-FAB0-E49E-AE40-744A55CE7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9020" y="909290"/>
            <a:ext cx="7842428" cy="60704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6F033DB-2EF2-CDE5-5195-ECC8849EA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2370" y="980204"/>
            <a:ext cx="8205236" cy="5769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4926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418B56D-C9D8-EAB4-8B76-2524FFA722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889" y="993795"/>
            <a:ext cx="8436221" cy="5695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148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D451485-B26A-9AE4-B165-F00CF5625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350" y="998220"/>
            <a:ext cx="8122264" cy="548340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B05E3B-57BA-B0AB-9E6E-6C2B2DD3BA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9852" y="1184908"/>
            <a:ext cx="5144196" cy="517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5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1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输入的处理进阶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1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5" name="矩形 14" hidden="1"/>
          <p:cNvSpPr/>
          <p:nvPr>
            <p:custDataLst>
              <p:tags r:id="rId6"/>
            </p:custDataLst>
          </p:nvPr>
        </p:nvSpPr>
        <p:spPr>
          <a:xfrm>
            <a:off x="1636395" y="1101725"/>
            <a:ext cx="1549412" cy="406403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 hidden="1"/>
          <p:cNvCxnSpPr/>
          <p:nvPr>
            <p:custDataLst>
              <p:tags r:id="rId7"/>
            </p:custDataLst>
          </p:nvPr>
        </p:nvCxnSpPr>
        <p:spPr>
          <a:xfrm>
            <a:off x="835025" y="790575"/>
            <a:ext cx="51860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 hidden="1"/>
          <p:cNvGrpSpPr/>
          <p:nvPr>
            <p:custDataLst>
              <p:tags r:id="rId8"/>
            </p:custDataLst>
          </p:nvPr>
        </p:nvGrpSpPr>
        <p:grpSpPr>
          <a:xfrm>
            <a:off x="835025" y="790575"/>
            <a:ext cx="2108835" cy="1803600"/>
            <a:chOff x="835025" y="790575"/>
            <a:chExt cx="2108835" cy="1804670"/>
          </a:xfrm>
        </p:grpSpPr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835025" y="1341120"/>
              <a:ext cx="2108835" cy="70675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 font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1.2</a:t>
              </a:r>
              <a:r>
                <a:rPr lang="zh-CN" altLang="en-US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倍</a:t>
              </a:r>
            </a:p>
          </p:txBody>
        </p:sp>
        <p:sp>
          <p:nvSpPr>
            <p:cNvPr id="26" name="等腰三角形 25"/>
            <p:cNvSpPr/>
            <p:nvPr>
              <p:custDataLst>
                <p:tags r:id="rId11"/>
              </p:custDataLst>
            </p:nvPr>
          </p:nvSpPr>
          <p:spPr>
            <a:xfrm>
              <a:off x="1773555" y="996950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>
              <p:custDataLst>
                <p:tags r:id="rId12"/>
              </p:custDataLst>
            </p:nvPr>
          </p:nvSpPr>
          <p:spPr>
            <a:xfrm flipV="1">
              <a:off x="1773555" y="2160905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1345565" y="790575"/>
              <a:ext cx="1087755" cy="20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>
              <p:custDataLst>
                <p:tags r:id="rId14"/>
              </p:custDataLst>
            </p:nvPr>
          </p:nvCxnSpPr>
          <p:spPr>
            <a:xfrm>
              <a:off x="1444625" y="2595245"/>
              <a:ext cx="889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 hidden="1"/>
          <p:cNvCxnSpPr/>
          <p:nvPr>
            <p:custDataLst>
              <p:tags r:id="rId9"/>
            </p:custDataLst>
          </p:nvPr>
        </p:nvCxnSpPr>
        <p:spPr>
          <a:xfrm>
            <a:off x="6021070" y="777875"/>
            <a:ext cx="0" cy="12700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BD5783C-5A95-37FC-49BA-519037AB32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408" y="1616710"/>
            <a:ext cx="11430368" cy="8792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914E92-9593-1050-0A27-EFB9ECB67B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1408" y="2056340"/>
            <a:ext cx="4364407" cy="2905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8905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8D8E471-88B4-4047-65CF-5C0EDA93F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242" y="1301500"/>
            <a:ext cx="10033516" cy="487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57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E6BB6B3-E6DA-16A7-B1E3-BA7113A7D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944" y="1489269"/>
            <a:ext cx="10033516" cy="4870700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3EFB00-8F25-F0C4-F421-F133CC248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280" y="1151890"/>
            <a:ext cx="6648792" cy="5499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90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AF901E-99E6-2DD1-CEA3-F0CAA227EF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242" y="1765214"/>
            <a:ext cx="10033516" cy="3327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6014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855C56-F493-E80B-1C19-14594909C6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242" y="1765214"/>
            <a:ext cx="10033516" cy="33275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D24DB99-9103-440E-3F39-1A01E2240D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55" y="1151890"/>
            <a:ext cx="4855589" cy="5583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897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BB7E87-030A-1741-287C-250E3DD646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4417" y="1019810"/>
            <a:ext cx="8494463" cy="5970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0863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CE5BF3B-CD92-D1C6-50A7-9A0A3CAAFF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7324" y="1160288"/>
            <a:ext cx="7655035" cy="5380212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200A07-6A91-84A2-50AF-DD02BFBCE2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8275" y="998220"/>
            <a:ext cx="4540483" cy="5734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1316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8784A8-64AE-E63F-7C12-18E805683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9613" y="1151890"/>
            <a:ext cx="8143473" cy="5688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158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07ABCC8-1B83-1BE0-C782-1A6FF74C2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441" y="1442843"/>
            <a:ext cx="7297176" cy="509765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程序简洁性</a:t>
            </a: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D4B737-1114-7800-6C71-B05FF6761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9257" y="1151890"/>
            <a:ext cx="4822026" cy="5485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236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if __name__ == "__main__":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A8FB4B-80F7-A49E-6B92-4944658891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3373" y="1388271"/>
            <a:ext cx="8308377" cy="4752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337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F85C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F85C3"/>
                </a:gs>
                <a:gs pos="0">
                  <a:srgbClr val="5F85C3">
                    <a:alpha val="30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0">
                  <a:srgbClr val="5F85C3"/>
                </a:gs>
                <a:gs pos="10000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11" name="图片 1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3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if __name__ == "__main__":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 descr="建筑-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A8FB4B-80F7-A49E-6B92-4944658891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3373" y="1388271"/>
            <a:ext cx="8308377" cy="47529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5A33FE-6BBF-2F85-8474-A460A7879A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3373" y="1388271"/>
            <a:ext cx="8521303" cy="4645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40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1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1-2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输入的处理进阶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15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5" name="矩形 14" hidden="1"/>
          <p:cNvSpPr/>
          <p:nvPr>
            <p:custDataLst>
              <p:tags r:id="rId6"/>
            </p:custDataLst>
          </p:nvPr>
        </p:nvSpPr>
        <p:spPr>
          <a:xfrm>
            <a:off x="1636395" y="1101725"/>
            <a:ext cx="1549412" cy="406403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 hidden="1"/>
          <p:cNvCxnSpPr/>
          <p:nvPr>
            <p:custDataLst>
              <p:tags r:id="rId7"/>
            </p:custDataLst>
          </p:nvPr>
        </p:nvCxnSpPr>
        <p:spPr>
          <a:xfrm>
            <a:off x="835025" y="790575"/>
            <a:ext cx="51860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 hidden="1"/>
          <p:cNvGrpSpPr/>
          <p:nvPr>
            <p:custDataLst>
              <p:tags r:id="rId8"/>
            </p:custDataLst>
          </p:nvPr>
        </p:nvGrpSpPr>
        <p:grpSpPr>
          <a:xfrm>
            <a:off x="835025" y="790575"/>
            <a:ext cx="2108835" cy="1803600"/>
            <a:chOff x="835025" y="790575"/>
            <a:chExt cx="2108835" cy="1804670"/>
          </a:xfrm>
        </p:grpSpPr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835025" y="1341120"/>
              <a:ext cx="2108835" cy="706755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 font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1.2</a:t>
              </a:r>
              <a:r>
                <a:rPr lang="zh-CN" altLang="en-US" sz="3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倍</a:t>
              </a:r>
            </a:p>
          </p:txBody>
        </p:sp>
        <p:sp>
          <p:nvSpPr>
            <p:cNvPr id="26" name="等腰三角形 25"/>
            <p:cNvSpPr/>
            <p:nvPr>
              <p:custDataLst>
                <p:tags r:id="rId11"/>
              </p:custDataLst>
            </p:nvPr>
          </p:nvSpPr>
          <p:spPr>
            <a:xfrm>
              <a:off x="1773555" y="996950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>
              <p:custDataLst>
                <p:tags r:id="rId12"/>
              </p:custDataLst>
            </p:nvPr>
          </p:nvSpPr>
          <p:spPr>
            <a:xfrm flipV="1">
              <a:off x="1773555" y="2160905"/>
              <a:ext cx="231140" cy="2311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1345565" y="790575"/>
              <a:ext cx="1087755" cy="20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>
              <p:custDataLst>
                <p:tags r:id="rId14"/>
              </p:custDataLst>
            </p:nvPr>
          </p:nvCxnSpPr>
          <p:spPr>
            <a:xfrm>
              <a:off x="1444625" y="2595245"/>
              <a:ext cx="889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 hidden="1"/>
          <p:cNvCxnSpPr/>
          <p:nvPr>
            <p:custDataLst>
              <p:tags r:id="rId9"/>
            </p:custDataLst>
          </p:nvPr>
        </p:nvCxnSpPr>
        <p:spPr>
          <a:xfrm>
            <a:off x="6021070" y="777875"/>
            <a:ext cx="0" cy="12700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BD5783C-5A95-37FC-49BA-519037AB32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408" y="1616710"/>
            <a:ext cx="11430368" cy="8792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914E92-9593-1050-0A27-EFB9ECB67B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1409" y="2056340"/>
            <a:ext cx="3463998" cy="2305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86E291-2156-A84F-6F30-7705FD1244E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1407" y="2476166"/>
            <a:ext cx="7881225" cy="1885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7260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李佳昊-仙林-飞艇航拍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" y="9525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635" cy="6867525"/>
          </a:xfrm>
          <a:prstGeom prst="rect">
            <a:avLst/>
          </a:prstGeom>
          <a:gradFill>
            <a:gsLst>
              <a:gs pos="89000">
                <a:srgbClr val="BDCBDE">
                  <a:alpha val="36000"/>
                </a:srgbClr>
              </a:gs>
              <a:gs pos="0">
                <a:srgbClr val="5F85C3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60705" y="3035618"/>
            <a:ext cx="648398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谢谢！</a:t>
            </a:r>
            <a:endParaRPr lang="en-US" altLang="zh-CN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60705" y="4491990"/>
            <a:ext cx="3617595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60705" y="4885545"/>
            <a:ext cx="3334385" cy="4765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日期：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年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4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月</a:t>
            </a:r>
            <a:r>
              <a:rPr lang="en-US" altLang="zh-C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21</a:t>
            </a: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日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-11430"/>
            <a:ext cx="12191365" cy="775970"/>
          </a:xfrm>
          <a:prstGeom prst="rect">
            <a:avLst/>
          </a:prstGeom>
          <a:gradFill>
            <a:gsLst>
              <a:gs pos="53000">
                <a:srgbClr val="9AA1BB">
                  <a:alpha val="0"/>
                </a:srgbClr>
              </a:gs>
              <a:gs pos="0">
                <a:srgbClr val="515983"/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pic>
        <p:nvPicPr>
          <p:cNvPr id="6" name="图片 5" descr="校标、校名-透空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6080" y="186055"/>
            <a:ext cx="1260000" cy="4037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6B1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solidFill>
              <a:srgbClr val="515983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100000">
                  <a:srgbClr val="515983"/>
                </a:gs>
                <a:gs pos="0">
                  <a:srgbClr val="515983">
                    <a:alpha val="51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100000">
                  <a:srgbClr val="5F85C3"/>
                </a:gs>
                <a:gs pos="0">
                  <a:srgbClr val="51598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 descr="建筑-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alphaModFix amt="54000"/>
          </a:blip>
          <a:stretch>
            <a:fillRect/>
          </a:stretch>
        </p:blipFill>
        <p:spPr>
          <a:xfrm>
            <a:off x="10191750" y="182880"/>
            <a:ext cx="2113280" cy="815340"/>
          </a:xfrm>
          <a:prstGeom prst="rect">
            <a:avLst/>
          </a:prstGeom>
        </p:spPr>
      </p:pic>
      <p:sp>
        <p:nvSpPr>
          <p:cNvPr id="3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1-3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输出的处理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046460" y="5646420"/>
            <a:ext cx="1438142" cy="1438142"/>
            <a:chOff x="16961" y="8142"/>
            <a:chExt cx="2865" cy="2865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16961" y="8142"/>
              <a:ext cx="2865" cy="2865"/>
            </a:xfrm>
            <a:prstGeom prst="ellipse">
              <a:avLst/>
            </a:prstGeom>
            <a:solidFill>
              <a:srgbClr val="A6B1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pic>
          <p:nvPicPr>
            <p:cNvPr id="31" name="图片 30" descr="建筑-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7615" y="8787"/>
              <a:ext cx="1586" cy="1553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25000"/>
                </a:prstClr>
              </a:outerShdw>
            </a:effec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0F969FC-3842-D443-B19C-324D898FC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080" y="1524000"/>
            <a:ext cx="5758529" cy="31159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U2ZDc0ZjNmMzdmMDBlNmUzZGQ5ODRkNDBiMjE1YzkifQ=="/>
  <p:tag name="KSO_WPP_MARK_KEY" val="3af471a3-1903-4892-9bf8-0083f46c5fa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669.291338582677,&quot;width&quot;:5669.291338582677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54,&quot;width&quot;:19200}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29848_1*i*9"/>
  <p:tag name="KSO_WM_TEMPLATE_CATEGORY" val="diagram"/>
  <p:tag name="KSO_WM_TEMPLATE_INDEX" val="20229848"/>
  <p:tag name="KSO_WM_UNIT_LAYERLEVEL" val="1"/>
  <p:tag name="KSO_WM_TAG_VERSION" val="1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29848_1*i*9"/>
  <p:tag name="KSO_WM_TEMPLATE_CATEGORY" val="diagram"/>
  <p:tag name="KSO_WM_TEMPLATE_INDEX" val="20229848"/>
  <p:tag name="KSO_WM_UNIT_LAYERLEVEL" val="1"/>
  <p:tag name="KSO_WM_TAG_VERSION" val="1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EMPHASIZE_BODY" val="0"/>
  <p:tag name="KSO_WM_UNIT_CHART_COMPONENT_FLAG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HORIZONTAL" val="0"/>
  <p:tag name="KSO_WM_UNIT_CHART_COMPONENT_FLAG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MODE" val="0"/>
  <p:tag name="KSO_WM_UNIT_CHART_COMPARISON_MIN_SIZE" val="7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VERTICAL" val="1"/>
  <p:tag name="KSO_WM_UNIT_CHART_COMPONENT_FLAG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  <p:tag name="KSO_WM_UNIT_TYPE" val="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EMPHASIZE_BODY" val="0"/>
  <p:tag name="KSO_WM_UNIT_CHART_COMPONENT_FLAG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HORIZONTAL" val="0"/>
  <p:tag name="KSO_WM_UNIT_CHART_COMPONENT_FLAG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MODE" val="0"/>
  <p:tag name="KSO_WM_UNIT_CHART_COMPARISON_MIN_SIZE" val="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VERTICAL" val="1"/>
  <p:tag name="KSO_WM_UNIT_CHART_COMPONENT_FLAG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  <p:tag name="KSO_WM_UNIT_TYPE" val="f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EMPHASIZE_BODY" val="0"/>
  <p:tag name="KSO_WM_UNIT_CHART_COMPONENT_FLAG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HORIZONTAL" val="0"/>
  <p:tag name="KSO_WM_UNIT_CHART_COMPONENT_FLAG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MODE" val="0"/>
  <p:tag name="KSO_WM_UNIT_CHART_COMPARISON_MIN_SIZE" val="7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ARISON_LINE_VERTICAL" val="1"/>
  <p:tag name="KSO_WM_UNIT_CHART_COMPONENT_FLAG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  <p:tag name="KSO_WM_UNIT_TYPE" val="f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HART_COMPONENT_FLAG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89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897"/>
  <p:tag name="KSO_WM_SLIDE_TYPE" val="contents"/>
  <p:tag name="KSO_WM_SLIDE_SUBTYPE" val="diag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897_4*b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CONTENTS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1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897_4*l_h_i*1_1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1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1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2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897_4*l_h_i*1_2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2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2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3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897_4*l_h_i*1_3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3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3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4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897_4*l_h_i*1_4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4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4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897_4*a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目录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89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897"/>
  <p:tag name="KSO_WM_SLIDE_TYPE" val="contents"/>
  <p:tag name="KSO_WM_SLIDE_SUBTYPE" val="diag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897_4*b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CONTENT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1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897_4*l_h_i*1_1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1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1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2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897_4*l_h_i*1_2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2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2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3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897_4*l_h_i*1_3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3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3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4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897_4*l_h_i*1_4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4.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4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000000000006,&quot;width&quot;:425.199999999999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897_4*a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目录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406</Words>
  <Application>Microsoft Office PowerPoint</Application>
  <PresentationFormat>宽屏</PresentationFormat>
  <Paragraphs>183</Paragraphs>
  <Slides>80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86" baseType="lpstr">
      <vt:lpstr>思源黑体 CN Normal</vt:lpstr>
      <vt:lpstr>微软雅黑</vt:lpstr>
      <vt:lpstr>Arial</vt:lpstr>
      <vt:lpstr>Calibri</vt:lpstr>
      <vt:lpstr>Wingdings</vt:lpstr>
      <vt:lpstr>Office 主题​​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Eilo Hazel</cp:lastModifiedBy>
  <cp:revision>171</cp:revision>
  <dcterms:created xsi:type="dcterms:W3CDTF">2019-06-19T02:08:00Z</dcterms:created>
  <dcterms:modified xsi:type="dcterms:W3CDTF">2024-04-19T11:58:33Z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F2B3D51F99CC4BF790852F9914527691_13</vt:lpwstr>
  </property>
</Properties>
</file>