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handoutMasterIdLst>
    <p:handoutMasterId r:id="rId48"/>
  </p:handoutMasterIdLst>
  <p:sldIdLst>
    <p:sldId id="394" r:id="rId2"/>
    <p:sldId id="395" r:id="rId3"/>
    <p:sldId id="340" r:id="rId4"/>
    <p:sldId id="341" r:id="rId5"/>
    <p:sldId id="342" r:id="rId6"/>
    <p:sldId id="396" r:id="rId7"/>
    <p:sldId id="397" r:id="rId8"/>
    <p:sldId id="398" r:id="rId9"/>
    <p:sldId id="399" r:id="rId10"/>
    <p:sldId id="400" r:id="rId11"/>
    <p:sldId id="347" r:id="rId12"/>
    <p:sldId id="345" r:id="rId13"/>
    <p:sldId id="402" r:id="rId14"/>
    <p:sldId id="404" r:id="rId15"/>
    <p:sldId id="405" r:id="rId16"/>
    <p:sldId id="349" r:id="rId17"/>
    <p:sldId id="406" r:id="rId18"/>
    <p:sldId id="407" r:id="rId19"/>
    <p:sldId id="429" r:id="rId20"/>
    <p:sldId id="409" r:id="rId21"/>
    <p:sldId id="410" r:id="rId22"/>
    <p:sldId id="350" r:id="rId23"/>
    <p:sldId id="411" r:id="rId24"/>
    <p:sldId id="415" r:id="rId25"/>
    <p:sldId id="416" r:id="rId26"/>
    <p:sldId id="353" r:id="rId27"/>
    <p:sldId id="417" r:id="rId28"/>
    <p:sldId id="418" r:id="rId29"/>
    <p:sldId id="419" r:id="rId30"/>
    <p:sldId id="420" r:id="rId31"/>
    <p:sldId id="430" r:id="rId32"/>
    <p:sldId id="428" r:id="rId33"/>
    <p:sldId id="354" r:id="rId34"/>
    <p:sldId id="358" r:id="rId35"/>
    <p:sldId id="422" r:id="rId36"/>
    <p:sldId id="360" r:id="rId37"/>
    <p:sldId id="423" r:id="rId38"/>
    <p:sldId id="361" r:id="rId39"/>
    <p:sldId id="362" r:id="rId40"/>
    <p:sldId id="363" r:id="rId41"/>
    <p:sldId id="431" r:id="rId42"/>
    <p:sldId id="364" r:id="rId43"/>
    <p:sldId id="365" r:id="rId44"/>
    <p:sldId id="425" r:id="rId45"/>
    <p:sldId id="426" r:id="rId46"/>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9476"/>
    <a:srgbClr val="3674A8"/>
    <a:srgbClr val="3333FF"/>
    <a:srgbClr val="898989"/>
    <a:srgbClr val="3366FF"/>
    <a:srgbClr val="6699FF"/>
    <a:srgbClr val="376092"/>
    <a:srgbClr val="F5F395"/>
    <a:srgbClr val="F1EE64"/>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8A107856-5554-42FB-B03E-39F5DBC370BA}" styleName="中度样式 4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8799B23B-EC83-4686-B30A-512413B5E67A}" styleName="浅色样式 3 - 强调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530" autoAdjust="0"/>
    <p:restoredTop sz="89497" autoAdjust="0"/>
  </p:normalViewPr>
  <p:slideViewPr>
    <p:cSldViewPr>
      <p:cViewPr varScale="1">
        <p:scale>
          <a:sx n="123" d="100"/>
          <a:sy n="123" d="100"/>
        </p:scale>
        <p:origin x="1224" y="42"/>
      </p:cViewPr>
      <p:guideLst>
        <p:guide orient="horz" pos="1620"/>
        <p:guide pos="2880"/>
      </p:guideLst>
    </p:cSldViewPr>
  </p:slideViewPr>
  <p:notesTextViewPr>
    <p:cViewPr>
      <p:scale>
        <a:sx n="1" d="1"/>
        <a:sy n="1" d="1"/>
      </p:scale>
      <p:origin x="0" y="0"/>
    </p:cViewPr>
  </p:notesTextViewPr>
  <p:notesViewPr>
    <p:cSldViewPr>
      <p:cViewPr varScale="1">
        <p:scale>
          <a:sx n="83" d="100"/>
          <a:sy n="83" d="100"/>
        </p:scale>
        <p:origin x="-3864"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DEEA73D-6A01-4770-AEE7-A601EAAB2B54}" type="datetimeFigureOut">
              <a:rPr lang="zh-CN" altLang="en-US" smtClean="0"/>
              <a:pPr/>
              <a:t>2019/5/3</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BA9AE38-7909-43A8-BA3A-2EFFFDFCAD3A}" type="slidenum">
              <a:rPr lang="zh-CN" altLang="en-US" smtClean="0"/>
              <a:pPr/>
              <a:t>‹#›</a:t>
            </a:fld>
            <a:endParaRPr lang="zh-CN" altLang="en-US"/>
          </a:p>
        </p:txBody>
      </p:sp>
    </p:spTree>
    <p:extLst>
      <p:ext uri="{BB962C8B-B14F-4D97-AF65-F5344CB8AC3E}">
        <p14:creationId xmlns:p14="http://schemas.microsoft.com/office/powerpoint/2010/main" val="11015849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243AA0D-F074-4CAB-A38C-A8C71B4071EA}" type="datetimeFigureOut">
              <a:rPr lang="zh-CN" altLang="en-US" smtClean="0"/>
              <a:pPr/>
              <a:t>2019/5/3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19501A9-16D7-400F-BBF7-FFEA7553D432}" type="slidenum">
              <a:rPr lang="zh-CN" altLang="en-US" smtClean="0"/>
              <a:pPr/>
              <a:t>‹#›</a:t>
            </a:fld>
            <a:endParaRPr lang="zh-CN" altLang="en-US"/>
          </a:p>
        </p:txBody>
      </p:sp>
    </p:spTree>
    <p:extLst>
      <p:ext uri="{BB962C8B-B14F-4D97-AF65-F5344CB8AC3E}">
        <p14:creationId xmlns:p14="http://schemas.microsoft.com/office/powerpoint/2010/main" val="42791760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1</a:t>
            </a:fld>
            <a:endParaRPr lang="zh-CN" altLang="en-US"/>
          </a:p>
        </p:txBody>
      </p:sp>
    </p:spTree>
    <p:extLst>
      <p:ext uri="{BB962C8B-B14F-4D97-AF65-F5344CB8AC3E}">
        <p14:creationId xmlns:p14="http://schemas.microsoft.com/office/powerpoint/2010/main" val="8667307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13</a:t>
            </a:fld>
            <a:endParaRPr lang="zh-CN" altLang="en-US"/>
          </a:p>
        </p:txBody>
      </p:sp>
    </p:spTree>
    <p:extLst>
      <p:ext uri="{BB962C8B-B14F-4D97-AF65-F5344CB8AC3E}">
        <p14:creationId xmlns:p14="http://schemas.microsoft.com/office/powerpoint/2010/main" val="34879844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16</a:t>
            </a:fld>
            <a:endParaRPr lang="zh-CN" altLang="en-US"/>
          </a:p>
        </p:txBody>
      </p:sp>
    </p:spTree>
    <p:extLst>
      <p:ext uri="{BB962C8B-B14F-4D97-AF65-F5344CB8AC3E}">
        <p14:creationId xmlns:p14="http://schemas.microsoft.com/office/powerpoint/2010/main" val="37379780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17</a:t>
            </a:fld>
            <a:endParaRPr lang="zh-CN" altLang="en-US"/>
          </a:p>
        </p:txBody>
      </p:sp>
    </p:spTree>
    <p:extLst>
      <p:ext uri="{BB962C8B-B14F-4D97-AF65-F5344CB8AC3E}">
        <p14:creationId xmlns:p14="http://schemas.microsoft.com/office/powerpoint/2010/main" val="8312268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18</a:t>
            </a:fld>
            <a:endParaRPr lang="zh-CN" altLang="en-US"/>
          </a:p>
        </p:txBody>
      </p:sp>
    </p:spTree>
    <p:extLst>
      <p:ext uri="{BB962C8B-B14F-4D97-AF65-F5344CB8AC3E}">
        <p14:creationId xmlns:p14="http://schemas.microsoft.com/office/powerpoint/2010/main" val="925034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19</a:t>
            </a:fld>
            <a:endParaRPr lang="zh-CN" altLang="en-US"/>
          </a:p>
        </p:txBody>
      </p:sp>
    </p:spTree>
    <p:extLst>
      <p:ext uri="{BB962C8B-B14F-4D97-AF65-F5344CB8AC3E}">
        <p14:creationId xmlns:p14="http://schemas.microsoft.com/office/powerpoint/2010/main" val="925034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20</a:t>
            </a:fld>
            <a:endParaRPr lang="zh-CN" altLang="en-US"/>
          </a:p>
        </p:txBody>
      </p:sp>
    </p:spTree>
    <p:extLst>
      <p:ext uri="{BB962C8B-B14F-4D97-AF65-F5344CB8AC3E}">
        <p14:creationId xmlns:p14="http://schemas.microsoft.com/office/powerpoint/2010/main" val="8126054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21</a:t>
            </a:fld>
            <a:endParaRPr lang="zh-CN" altLang="en-US"/>
          </a:p>
        </p:txBody>
      </p:sp>
    </p:spTree>
    <p:extLst>
      <p:ext uri="{BB962C8B-B14F-4D97-AF65-F5344CB8AC3E}">
        <p14:creationId xmlns:p14="http://schemas.microsoft.com/office/powerpoint/2010/main" val="18013350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22</a:t>
            </a:fld>
            <a:endParaRPr lang="zh-CN" altLang="en-US"/>
          </a:p>
        </p:txBody>
      </p:sp>
    </p:spTree>
    <p:extLst>
      <p:ext uri="{BB962C8B-B14F-4D97-AF65-F5344CB8AC3E}">
        <p14:creationId xmlns:p14="http://schemas.microsoft.com/office/powerpoint/2010/main" val="17557589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23</a:t>
            </a:fld>
            <a:endParaRPr lang="zh-CN" altLang="en-US"/>
          </a:p>
        </p:txBody>
      </p:sp>
    </p:spTree>
    <p:extLst>
      <p:ext uri="{BB962C8B-B14F-4D97-AF65-F5344CB8AC3E}">
        <p14:creationId xmlns:p14="http://schemas.microsoft.com/office/powerpoint/2010/main" val="37688923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24</a:t>
            </a:fld>
            <a:endParaRPr lang="zh-CN" altLang="en-US"/>
          </a:p>
        </p:txBody>
      </p:sp>
    </p:spTree>
    <p:extLst>
      <p:ext uri="{BB962C8B-B14F-4D97-AF65-F5344CB8AC3E}">
        <p14:creationId xmlns:p14="http://schemas.microsoft.com/office/powerpoint/2010/main" val="33754639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2</a:t>
            </a:fld>
            <a:endParaRPr lang="zh-CN" altLang="en-US"/>
          </a:p>
        </p:txBody>
      </p:sp>
    </p:spTree>
    <p:extLst>
      <p:ext uri="{BB962C8B-B14F-4D97-AF65-F5344CB8AC3E}">
        <p14:creationId xmlns:p14="http://schemas.microsoft.com/office/powerpoint/2010/main" val="14985534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25</a:t>
            </a:fld>
            <a:endParaRPr lang="zh-CN" altLang="en-US"/>
          </a:p>
        </p:txBody>
      </p:sp>
    </p:spTree>
    <p:extLst>
      <p:ext uri="{BB962C8B-B14F-4D97-AF65-F5344CB8AC3E}">
        <p14:creationId xmlns:p14="http://schemas.microsoft.com/office/powerpoint/2010/main" val="28931905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26</a:t>
            </a:fld>
            <a:endParaRPr lang="zh-CN" altLang="en-US"/>
          </a:p>
        </p:txBody>
      </p:sp>
    </p:spTree>
    <p:extLst>
      <p:ext uri="{BB962C8B-B14F-4D97-AF65-F5344CB8AC3E}">
        <p14:creationId xmlns:p14="http://schemas.microsoft.com/office/powerpoint/2010/main" val="3869714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27</a:t>
            </a:fld>
            <a:endParaRPr lang="zh-CN" altLang="en-US"/>
          </a:p>
        </p:txBody>
      </p:sp>
    </p:spTree>
    <p:extLst>
      <p:ext uri="{BB962C8B-B14F-4D97-AF65-F5344CB8AC3E}">
        <p14:creationId xmlns:p14="http://schemas.microsoft.com/office/powerpoint/2010/main" val="15353819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28</a:t>
            </a:fld>
            <a:endParaRPr lang="zh-CN" altLang="en-US"/>
          </a:p>
        </p:txBody>
      </p:sp>
    </p:spTree>
    <p:extLst>
      <p:ext uri="{BB962C8B-B14F-4D97-AF65-F5344CB8AC3E}">
        <p14:creationId xmlns:p14="http://schemas.microsoft.com/office/powerpoint/2010/main" val="8804230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29</a:t>
            </a:fld>
            <a:endParaRPr lang="zh-CN" altLang="en-US"/>
          </a:p>
        </p:txBody>
      </p:sp>
    </p:spTree>
    <p:extLst>
      <p:ext uri="{BB962C8B-B14F-4D97-AF65-F5344CB8AC3E}">
        <p14:creationId xmlns:p14="http://schemas.microsoft.com/office/powerpoint/2010/main" val="4056564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30</a:t>
            </a:fld>
            <a:endParaRPr lang="zh-CN" altLang="en-US"/>
          </a:p>
        </p:txBody>
      </p:sp>
    </p:spTree>
    <p:extLst>
      <p:ext uri="{BB962C8B-B14F-4D97-AF65-F5344CB8AC3E}">
        <p14:creationId xmlns:p14="http://schemas.microsoft.com/office/powerpoint/2010/main" val="38289700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31</a:t>
            </a:fld>
            <a:endParaRPr lang="zh-CN" altLang="en-US"/>
          </a:p>
        </p:txBody>
      </p:sp>
    </p:spTree>
    <p:extLst>
      <p:ext uri="{BB962C8B-B14F-4D97-AF65-F5344CB8AC3E}">
        <p14:creationId xmlns:p14="http://schemas.microsoft.com/office/powerpoint/2010/main" val="40769697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32</a:t>
            </a:fld>
            <a:endParaRPr lang="zh-CN" altLang="en-US"/>
          </a:p>
        </p:txBody>
      </p:sp>
    </p:spTree>
    <p:extLst>
      <p:ext uri="{BB962C8B-B14F-4D97-AF65-F5344CB8AC3E}">
        <p14:creationId xmlns:p14="http://schemas.microsoft.com/office/powerpoint/2010/main" val="14689963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33</a:t>
            </a:fld>
            <a:endParaRPr lang="zh-CN" altLang="en-US"/>
          </a:p>
        </p:txBody>
      </p:sp>
    </p:spTree>
    <p:extLst>
      <p:ext uri="{BB962C8B-B14F-4D97-AF65-F5344CB8AC3E}">
        <p14:creationId xmlns:p14="http://schemas.microsoft.com/office/powerpoint/2010/main" val="75554007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35</a:t>
            </a:fld>
            <a:endParaRPr lang="zh-CN" altLang="en-US"/>
          </a:p>
        </p:txBody>
      </p:sp>
    </p:spTree>
    <p:extLst>
      <p:ext uri="{BB962C8B-B14F-4D97-AF65-F5344CB8AC3E}">
        <p14:creationId xmlns:p14="http://schemas.microsoft.com/office/powerpoint/2010/main" val="29368705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4</a:t>
            </a:fld>
            <a:endParaRPr lang="zh-CN" altLang="en-US"/>
          </a:p>
        </p:txBody>
      </p:sp>
    </p:spTree>
    <p:extLst>
      <p:ext uri="{BB962C8B-B14F-4D97-AF65-F5344CB8AC3E}">
        <p14:creationId xmlns:p14="http://schemas.microsoft.com/office/powerpoint/2010/main" val="28544130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36</a:t>
            </a:fld>
            <a:endParaRPr lang="zh-CN" altLang="en-US"/>
          </a:p>
        </p:txBody>
      </p:sp>
    </p:spTree>
    <p:extLst>
      <p:ext uri="{BB962C8B-B14F-4D97-AF65-F5344CB8AC3E}">
        <p14:creationId xmlns:p14="http://schemas.microsoft.com/office/powerpoint/2010/main" val="38513747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37</a:t>
            </a:fld>
            <a:endParaRPr lang="zh-CN" altLang="en-US"/>
          </a:p>
        </p:txBody>
      </p:sp>
    </p:spTree>
    <p:extLst>
      <p:ext uri="{BB962C8B-B14F-4D97-AF65-F5344CB8AC3E}">
        <p14:creationId xmlns:p14="http://schemas.microsoft.com/office/powerpoint/2010/main" val="41378200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38</a:t>
            </a:fld>
            <a:endParaRPr lang="zh-CN" altLang="en-US"/>
          </a:p>
        </p:txBody>
      </p:sp>
    </p:spTree>
    <p:extLst>
      <p:ext uri="{BB962C8B-B14F-4D97-AF65-F5344CB8AC3E}">
        <p14:creationId xmlns:p14="http://schemas.microsoft.com/office/powerpoint/2010/main" val="37366315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39</a:t>
            </a:fld>
            <a:endParaRPr lang="zh-CN" altLang="en-US"/>
          </a:p>
        </p:txBody>
      </p:sp>
    </p:spTree>
    <p:extLst>
      <p:ext uri="{BB962C8B-B14F-4D97-AF65-F5344CB8AC3E}">
        <p14:creationId xmlns:p14="http://schemas.microsoft.com/office/powerpoint/2010/main" val="161590209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40</a:t>
            </a:fld>
            <a:endParaRPr lang="zh-CN" altLang="en-US"/>
          </a:p>
        </p:txBody>
      </p:sp>
    </p:spTree>
    <p:extLst>
      <p:ext uri="{BB962C8B-B14F-4D97-AF65-F5344CB8AC3E}">
        <p14:creationId xmlns:p14="http://schemas.microsoft.com/office/powerpoint/2010/main" val="155893291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42</a:t>
            </a:fld>
            <a:endParaRPr lang="zh-CN" altLang="en-US"/>
          </a:p>
        </p:txBody>
      </p:sp>
    </p:spTree>
    <p:extLst>
      <p:ext uri="{BB962C8B-B14F-4D97-AF65-F5344CB8AC3E}">
        <p14:creationId xmlns:p14="http://schemas.microsoft.com/office/powerpoint/2010/main" val="25251878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43</a:t>
            </a:fld>
            <a:endParaRPr lang="zh-CN" altLang="en-US"/>
          </a:p>
        </p:txBody>
      </p:sp>
    </p:spTree>
    <p:extLst>
      <p:ext uri="{BB962C8B-B14F-4D97-AF65-F5344CB8AC3E}">
        <p14:creationId xmlns:p14="http://schemas.microsoft.com/office/powerpoint/2010/main" val="229453269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44</a:t>
            </a:fld>
            <a:endParaRPr lang="zh-CN" altLang="en-US"/>
          </a:p>
        </p:txBody>
      </p:sp>
    </p:spTree>
    <p:extLst>
      <p:ext uri="{BB962C8B-B14F-4D97-AF65-F5344CB8AC3E}">
        <p14:creationId xmlns:p14="http://schemas.microsoft.com/office/powerpoint/2010/main" val="24904636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5</a:t>
            </a:fld>
            <a:endParaRPr lang="zh-CN" altLang="en-US"/>
          </a:p>
        </p:txBody>
      </p:sp>
    </p:spTree>
    <p:extLst>
      <p:ext uri="{BB962C8B-B14F-4D97-AF65-F5344CB8AC3E}">
        <p14:creationId xmlns:p14="http://schemas.microsoft.com/office/powerpoint/2010/main" val="24357903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6</a:t>
            </a:fld>
            <a:endParaRPr lang="zh-CN" altLang="en-US"/>
          </a:p>
        </p:txBody>
      </p:sp>
    </p:spTree>
    <p:extLst>
      <p:ext uri="{BB962C8B-B14F-4D97-AF65-F5344CB8AC3E}">
        <p14:creationId xmlns:p14="http://schemas.microsoft.com/office/powerpoint/2010/main" val="33450952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9</a:t>
            </a:fld>
            <a:endParaRPr lang="zh-CN" altLang="en-US"/>
          </a:p>
        </p:txBody>
      </p:sp>
    </p:spTree>
    <p:extLst>
      <p:ext uri="{BB962C8B-B14F-4D97-AF65-F5344CB8AC3E}">
        <p14:creationId xmlns:p14="http://schemas.microsoft.com/office/powerpoint/2010/main" val="38547867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10</a:t>
            </a:fld>
            <a:endParaRPr lang="zh-CN" altLang="en-US"/>
          </a:p>
        </p:txBody>
      </p:sp>
    </p:spTree>
    <p:extLst>
      <p:ext uri="{BB962C8B-B14F-4D97-AF65-F5344CB8AC3E}">
        <p14:creationId xmlns:p14="http://schemas.microsoft.com/office/powerpoint/2010/main" val="25946998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11</a:t>
            </a:fld>
            <a:endParaRPr lang="zh-CN" altLang="en-US"/>
          </a:p>
        </p:txBody>
      </p:sp>
    </p:spTree>
    <p:extLst>
      <p:ext uri="{BB962C8B-B14F-4D97-AF65-F5344CB8AC3E}">
        <p14:creationId xmlns:p14="http://schemas.microsoft.com/office/powerpoint/2010/main" val="31570356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19501A9-16D7-400F-BBF7-FFEA7553D432}" type="slidenum">
              <a:rPr lang="zh-CN" altLang="en-US" smtClean="0"/>
              <a:pPr/>
              <a:t>12</a:t>
            </a:fld>
            <a:endParaRPr lang="zh-CN" altLang="en-US"/>
          </a:p>
        </p:txBody>
      </p:sp>
    </p:spTree>
    <p:extLst>
      <p:ext uri="{BB962C8B-B14F-4D97-AF65-F5344CB8AC3E}">
        <p14:creationId xmlns:p14="http://schemas.microsoft.com/office/powerpoint/2010/main" val="16599651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15616" y="2461919"/>
            <a:ext cx="6696744" cy="703901"/>
          </a:xfrm>
        </p:spPr>
        <p:txBody>
          <a:bodyPr/>
          <a:lstStyle>
            <a:lvl1pPr>
              <a:defRPr b="1">
                <a:solidFill>
                  <a:schemeClr val="bg1"/>
                </a:solidFill>
                <a:effectLst>
                  <a:outerShdw blurRad="38100" dist="38100" dir="2700000" algn="tl">
                    <a:srgbClr val="000000">
                      <a:alpha val="43137"/>
                    </a:srgbClr>
                  </a:outerShdw>
                </a:effectLst>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719212" y="3165816"/>
            <a:ext cx="5514966" cy="540060"/>
          </a:xfrm>
        </p:spPr>
        <p:txBody>
          <a:bodyPr/>
          <a:lstStyle>
            <a:lvl1pPr marL="0" indent="0" algn="ctr">
              <a:buNone/>
              <a:defRPr>
                <a:solidFill>
                  <a:srgbClr val="FFF0B6"/>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cxnSp>
        <p:nvCxnSpPr>
          <p:cNvPr id="8" name="直接连接符 7"/>
          <p:cNvCxnSpPr/>
          <p:nvPr userDrawn="1"/>
        </p:nvCxnSpPr>
        <p:spPr>
          <a:xfrm>
            <a:off x="1113652" y="2463738"/>
            <a:ext cx="670059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a:off x="1081972" y="3705876"/>
            <a:ext cx="67626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图片占位符 2"/>
          <p:cNvSpPr>
            <a:spLocks noGrp="1"/>
          </p:cNvSpPr>
          <p:nvPr>
            <p:ph type="pic" idx="10"/>
          </p:nvPr>
        </p:nvSpPr>
        <p:spPr>
          <a:xfrm>
            <a:off x="3347864" y="789552"/>
            <a:ext cx="2088232" cy="1458162"/>
          </a:xfrm>
          <a:prstGeom prst="ellipse">
            <a:avLst/>
          </a:prstGeom>
          <a:solidFill>
            <a:schemeClr val="bg1"/>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Tree>
    <p:extLst>
      <p:ext uri="{BB962C8B-B14F-4D97-AF65-F5344CB8AC3E}">
        <p14:creationId xmlns:p14="http://schemas.microsoft.com/office/powerpoint/2010/main" val="86860805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2" presetClass="entr" presetSubtype="2"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519523"/>
            <a:ext cx="8229600" cy="396044"/>
          </a:xfrm>
        </p:spPr>
        <p:txBody>
          <a:bodyPr vert="horz" lIns="91440" tIns="45720" rIns="91440" bIns="45720" rtlCol="0" anchor="ctr">
            <a:noAutofit/>
          </a:bodyPr>
          <a:lstStyle>
            <a:lvl1pPr>
              <a:defRPr lang="zh-CN" altLang="en-US" sz="2800" b="1" kern="1200">
                <a:solidFill>
                  <a:srgbClr val="3674A8"/>
                </a:solidFill>
                <a:latin typeface="微软雅黑" pitchFamily="34" charset="-122"/>
                <a:ea typeface="微软雅黑" pitchFamily="34" charset="-122"/>
                <a:cs typeface="+mj-cs"/>
              </a:defRPr>
            </a:lvl1pPr>
          </a:lstStyle>
          <a:p>
            <a:pPr lvl="0" algn="ctr" defTabSz="914400" rtl="0" eaLnBrk="1" latinLnBrk="0" hangingPunct="1">
              <a:spcBef>
                <a:spcPct val="0"/>
              </a:spcBef>
              <a:buNone/>
            </a:pPr>
            <a:r>
              <a:rPr lang="zh-CN" altLang="en-US" smtClean="0"/>
              <a:t>单击此处编辑母版标题样式</a:t>
            </a:r>
            <a:endParaRPr lang="zh-CN" altLang="en-US"/>
          </a:p>
        </p:txBody>
      </p:sp>
      <p:sp>
        <p:nvSpPr>
          <p:cNvPr id="3" name="文本占位符 2"/>
          <p:cNvSpPr>
            <a:spLocks noGrp="1"/>
          </p:cNvSpPr>
          <p:nvPr>
            <p:ph type="body" idx="1"/>
          </p:nvPr>
        </p:nvSpPr>
        <p:spPr>
          <a:xfrm>
            <a:off x="457200" y="987574"/>
            <a:ext cx="4040188" cy="479822"/>
          </a:xfrm>
        </p:spPr>
        <p:txBody>
          <a:bodyPr anchor="b"/>
          <a:lstStyle>
            <a:lvl1pPr marL="0" indent="0">
              <a:buNone/>
              <a:defRPr sz="2400" b="1">
                <a:solidFill>
                  <a:schemeClr val="accent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p>
        </p:txBody>
      </p:sp>
      <p:sp>
        <p:nvSpPr>
          <p:cNvPr id="4" name="内容占位符 3"/>
          <p:cNvSpPr>
            <a:spLocks noGrp="1"/>
          </p:cNvSpPr>
          <p:nvPr>
            <p:ph sz="half" idx="2"/>
          </p:nvPr>
        </p:nvSpPr>
        <p:spPr>
          <a:xfrm>
            <a:off x="457200" y="1467395"/>
            <a:ext cx="4040188" cy="312057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文本占位符 4"/>
          <p:cNvSpPr>
            <a:spLocks noGrp="1"/>
          </p:cNvSpPr>
          <p:nvPr>
            <p:ph type="body" sz="quarter" idx="3"/>
          </p:nvPr>
        </p:nvSpPr>
        <p:spPr>
          <a:xfrm>
            <a:off x="4645033" y="987574"/>
            <a:ext cx="4041775" cy="479822"/>
          </a:xfrm>
        </p:spPr>
        <p:txBody>
          <a:bodyPr vert="horz" lIns="91440" tIns="45720" rIns="91440" bIns="45720" rtlCol="0" anchor="b">
            <a:normAutofit/>
          </a:bodyPr>
          <a:lstStyle>
            <a:lvl1pPr>
              <a:defRPr lang="zh-CN" altLang="en-US" b="1" smtClean="0">
                <a:solidFill>
                  <a:schemeClr val="accent6"/>
                </a:solidFill>
              </a:defRPr>
            </a:lvl1pPr>
          </a:lstStyle>
          <a:p>
            <a:pPr marL="0" lvl="0" indent="0">
              <a:buNone/>
            </a:pPr>
            <a:r>
              <a:rPr lang="zh-CN" altLang="en-US" dirty="0" smtClean="0"/>
              <a:t>单击此处编辑母版文本样式</a:t>
            </a:r>
          </a:p>
        </p:txBody>
      </p:sp>
      <p:sp>
        <p:nvSpPr>
          <p:cNvPr id="6" name="内容占位符 5"/>
          <p:cNvSpPr>
            <a:spLocks noGrp="1"/>
          </p:cNvSpPr>
          <p:nvPr>
            <p:ph sz="quarter" idx="4"/>
          </p:nvPr>
        </p:nvSpPr>
        <p:spPr>
          <a:xfrm>
            <a:off x="4645033" y="1467395"/>
            <a:ext cx="4041775" cy="312057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cxnSp>
        <p:nvCxnSpPr>
          <p:cNvPr id="10" name="直接连接符 9"/>
          <p:cNvCxnSpPr/>
          <p:nvPr userDrawn="1"/>
        </p:nvCxnSpPr>
        <p:spPr>
          <a:xfrm>
            <a:off x="467544" y="915566"/>
            <a:ext cx="8208912"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a:off x="503548" y="1389998"/>
            <a:ext cx="3708412" cy="0"/>
          </a:xfrm>
          <a:prstGeom prst="line">
            <a:avLst/>
          </a:prstGeom>
          <a:ln w="952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4741167" y="1389998"/>
            <a:ext cx="3708412" cy="0"/>
          </a:xfrm>
          <a:prstGeom prst="line">
            <a:avLst/>
          </a:prstGeom>
          <a:ln w="9525">
            <a:solidFill>
              <a:schemeClr val="accent6"/>
            </a:solidFill>
          </a:ln>
        </p:spPr>
        <p:style>
          <a:lnRef idx="1">
            <a:schemeClr val="accent1"/>
          </a:lnRef>
          <a:fillRef idx="0">
            <a:schemeClr val="accent1"/>
          </a:fillRef>
          <a:effectRef idx="0">
            <a:schemeClr val="accent1"/>
          </a:effectRef>
          <a:fontRef idx="minor">
            <a:schemeClr val="tx1"/>
          </a:fontRef>
        </p:style>
      </p:cxnSp>
      <p:sp>
        <p:nvSpPr>
          <p:cNvPr id="15" name="灯片编号占位符 5"/>
          <p:cNvSpPr>
            <a:spLocks noGrp="1"/>
          </p:cNvSpPr>
          <p:nvPr>
            <p:ph type="sldNum" sz="quarter" idx="10"/>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265172653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519527"/>
            <a:ext cx="8229600" cy="396043"/>
          </a:xfrm>
        </p:spPr>
        <p:txBody>
          <a:bodyPr vert="horz" lIns="91440" tIns="45720" rIns="91440" bIns="45720" rtlCol="0" anchor="ctr">
            <a:noAutofit/>
          </a:bodyPr>
          <a:lstStyle>
            <a:lvl1pPr>
              <a:defRPr lang="zh-CN" altLang="en-US" sz="2800" b="1" kern="1200">
                <a:solidFill>
                  <a:srgbClr val="3674A8"/>
                </a:solidFill>
                <a:latin typeface="微软雅黑" pitchFamily="34" charset="-122"/>
                <a:ea typeface="微软雅黑" pitchFamily="34" charset="-122"/>
                <a:cs typeface="+mj-cs"/>
              </a:defRPr>
            </a:lvl1pPr>
          </a:lstStyle>
          <a:p>
            <a:pPr lvl="0" algn="ctr" defTabSz="914400" rtl="0" eaLnBrk="1" latinLnBrk="0" hangingPunct="1">
              <a:spcBef>
                <a:spcPct val="0"/>
              </a:spcBef>
              <a:buNone/>
            </a:pPr>
            <a:r>
              <a:rPr lang="zh-CN" altLang="en-US" dirty="0" smtClean="0"/>
              <a:t>单击此处编辑母版标题样式</a:t>
            </a:r>
            <a:endParaRPr lang="zh-CN" altLang="en-US" dirty="0"/>
          </a:p>
        </p:txBody>
      </p:sp>
      <p:cxnSp>
        <p:nvCxnSpPr>
          <p:cNvPr id="6" name="直接连接符 5"/>
          <p:cNvCxnSpPr/>
          <p:nvPr userDrawn="1"/>
        </p:nvCxnSpPr>
        <p:spPr>
          <a:xfrm>
            <a:off x="467544" y="915566"/>
            <a:ext cx="8208912"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灯片编号占位符 5"/>
          <p:cNvSpPr>
            <a:spLocks noGrp="1"/>
          </p:cNvSpPr>
          <p:nvPr>
            <p:ph type="sldNum" sz="quarter" idx="4"/>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77168623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4" name="灯片编号占位符 5"/>
          <p:cNvSpPr>
            <a:spLocks noGrp="1"/>
          </p:cNvSpPr>
          <p:nvPr>
            <p:ph type="sldNum" sz="quarter" idx="4"/>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408310264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9"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92"/>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9"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7" name="灯片编号占位符 5"/>
          <p:cNvSpPr>
            <a:spLocks noGrp="1"/>
          </p:cNvSpPr>
          <p:nvPr>
            <p:ph type="sldNum" sz="quarter" idx="4"/>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2703503302"/>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ctr">
              <a:defRPr sz="2000" b="1">
                <a:solidFill>
                  <a:schemeClr val="accent6"/>
                </a:solidFill>
              </a:defRPr>
            </a:lvl1pPr>
          </a:lstStyle>
          <a:p>
            <a:r>
              <a:rPr lang="zh-CN" altLang="en-US" dirty="0" smtClean="0"/>
              <a:t>单击此处编辑母版标题样式</a:t>
            </a:r>
            <a:endParaRPr lang="zh-CN" altLang="en-US" dirty="0"/>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7"/>
            <a:ext cx="5486400" cy="603647"/>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smtClean="0"/>
              <a:t>单击此处编辑母版文本样式</a:t>
            </a:r>
          </a:p>
        </p:txBody>
      </p:sp>
      <p:sp>
        <p:nvSpPr>
          <p:cNvPr id="7" name="灯片编号占位符 5"/>
          <p:cNvSpPr>
            <a:spLocks noGrp="1"/>
          </p:cNvSpPr>
          <p:nvPr>
            <p:ph type="sldNum" sz="quarter" idx="4"/>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20147133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solidFill>
          <a:schemeClr val="accent1">
            <a:lumMod val="60000"/>
            <a:lumOff val="40000"/>
          </a:schemeClr>
        </a:solidFill>
        <a:effectLst/>
      </p:bgPr>
    </p:bg>
    <p:spTree>
      <p:nvGrpSpPr>
        <p:cNvPr id="1" name=""/>
        <p:cNvGrpSpPr/>
        <p:nvPr/>
      </p:nvGrpSpPr>
      <p:grpSpPr>
        <a:xfrm>
          <a:off x="0" y="0"/>
          <a:ext cx="0" cy="0"/>
          <a:chOff x="0" y="0"/>
          <a:chExt cx="0" cy="0"/>
        </a:xfrm>
      </p:grpSpPr>
      <p:cxnSp>
        <p:nvCxnSpPr>
          <p:cNvPr id="8" name="直接连接符 7"/>
          <p:cNvCxnSpPr/>
          <p:nvPr userDrawn="1"/>
        </p:nvCxnSpPr>
        <p:spPr>
          <a:xfrm>
            <a:off x="1113652" y="3221645"/>
            <a:ext cx="670059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a:off x="1081972" y="3977729"/>
            <a:ext cx="67626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userDrawn="1"/>
        </p:nvGrpSpPr>
        <p:grpSpPr>
          <a:xfrm>
            <a:off x="1331648" y="266103"/>
            <a:ext cx="6355715" cy="2521672"/>
            <a:chOff x="611560" y="266102"/>
            <a:chExt cx="7704857" cy="2350355"/>
          </a:xfrm>
        </p:grpSpPr>
        <p:pic>
          <p:nvPicPr>
            <p:cNvPr id="9" name="图片 8" descr="61479095114.png"/>
            <p:cNvPicPr>
              <a:picLocks noChangeAspect="1"/>
            </p:cNvPicPr>
            <p:nvPr userDrawn="1"/>
          </p:nvPicPr>
          <p:blipFill>
            <a:blip r:embed="rId2"/>
            <a:stretch>
              <a:fillRect/>
            </a:stretch>
          </p:blipFill>
          <p:spPr>
            <a:xfrm>
              <a:off x="3357554" y="696502"/>
              <a:ext cx="2224086" cy="1668065"/>
            </a:xfrm>
            <a:prstGeom prst="rect">
              <a:avLst/>
            </a:prstGeom>
          </p:spPr>
        </p:pic>
        <p:sp>
          <p:nvSpPr>
            <p:cNvPr id="12" name="椭圆 11"/>
            <p:cNvSpPr/>
            <p:nvPr/>
          </p:nvSpPr>
          <p:spPr>
            <a:xfrm>
              <a:off x="2579293" y="1571920"/>
              <a:ext cx="580903" cy="435677"/>
            </a:xfrm>
            <a:prstGeom prst="ellipse">
              <a:avLst/>
            </a:prstGeom>
            <a:solidFill>
              <a:schemeClr val="accent1">
                <a:lumMod val="40000"/>
                <a:lumOff val="6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521923" y="1352591"/>
              <a:ext cx="409575" cy="307181"/>
            </a:xfrm>
            <a:prstGeom prst="ellipse">
              <a:avLst/>
            </a:prstGeom>
            <a:solidFill>
              <a:schemeClr val="accent1">
                <a:lumMod val="60000"/>
                <a:lumOff val="4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2067209" y="1139578"/>
              <a:ext cx="409575" cy="307181"/>
            </a:xfrm>
            <a:prstGeom prst="ellipse">
              <a:avLst/>
            </a:prstGeom>
            <a:solidFill>
              <a:schemeClr val="accent1">
                <a:lumMod val="40000"/>
                <a:lumOff val="6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2448188" y="1372012"/>
              <a:ext cx="409575" cy="307181"/>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102204" y="1536488"/>
              <a:ext cx="210272" cy="157704"/>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915979" y="1932532"/>
              <a:ext cx="276227" cy="207170"/>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2194465" y="1582396"/>
              <a:ext cx="409575" cy="307181"/>
            </a:xfrm>
            <a:prstGeom prst="ellipse">
              <a:avLst/>
            </a:prstGeom>
            <a:solidFill>
              <a:schemeClr val="accent1">
                <a:lumMod val="60000"/>
                <a:lumOff val="4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712219" y="1585899"/>
              <a:ext cx="311539" cy="233654"/>
            </a:xfrm>
            <a:prstGeom prst="ellipse">
              <a:avLst/>
            </a:prstGeom>
            <a:solidFill>
              <a:schemeClr val="accent1">
                <a:lumMod val="40000"/>
                <a:lumOff val="6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1230360" y="1591601"/>
              <a:ext cx="233579" cy="175184"/>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605286" y="1136101"/>
              <a:ext cx="209422" cy="157067"/>
            </a:xfrm>
            <a:prstGeom prst="ellipse">
              <a:avLst/>
            </a:prstGeom>
            <a:solidFill>
              <a:schemeClr val="accent1">
                <a:lumMod val="40000"/>
                <a:lumOff val="6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807493" y="1389539"/>
              <a:ext cx="195933" cy="146950"/>
            </a:xfrm>
            <a:prstGeom prst="ellipse">
              <a:avLst/>
            </a:prstGeom>
            <a:solidFill>
              <a:schemeClr val="accent1">
                <a:lumMod val="60000"/>
                <a:lumOff val="4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611560" y="1714053"/>
              <a:ext cx="140668" cy="105501"/>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2582640" y="1804065"/>
              <a:ext cx="140668" cy="105501"/>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5720934" y="1148190"/>
              <a:ext cx="855425" cy="641569"/>
            </a:xfrm>
            <a:prstGeom prst="ellipse">
              <a:avLst/>
            </a:prstGeom>
            <a:solidFill>
              <a:schemeClr val="accent1">
                <a:lumMod val="60000"/>
                <a:lumOff val="4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6856415" y="1167595"/>
              <a:ext cx="409575" cy="307181"/>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7327760" y="1381150"/>
              <a:ext cx="409575" cy="307181"/>
            </a:xfrm>
            <a:prstGeom prst="ellipse">
              <a:avLst/>
            </a:prstGeom>
            <a:solidFill>
              <a:schemeClr val="accent1">
                <a:lumMod val="40000"/>
                <a:lumOff val="6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6948284" y="1355602"/>
              <a:ext cx="409575" cy="307181"/>
            </a:xfrm>
            <a:prstGeom prst="ellipse">
              <a:avLst/>
            </a:prstGeom>
            <a:solidFill>
              <a:schemeClr val="accent1">
                <a:lumMod val="40000"/>
                <a:lumOff val="6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6983279" y="1752512"/>
              <a:ext cx="210272" cy="157704"/>
            </a:xfrm>
            <a:prstGeom prst="ellipse">
              <a:avLst/>
            </a:prstGeom>
            <a:solidFill>
              <a:schemeClr val="accent1">
                <a:lumMod val="40000"/>
                <a:lumOff val="6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6797053" y="2148556"/>
              <a:ext cx="276227" cy="207170"/>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7075540" y="1798420"/>
              <a:ext cx="409575" cy="307181"/>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6593294" y="1801924"/>
              <a:ext cx="311539" cy="233654"/>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6259839" y="1986765"/>
              <a:ext cx="233579" cy="175184"/>
            </a:xfrm>
            <a:prstGeom prst="ellipse">
              <a:avLst/>
            </a:prstGeom>
            <a:solidFill>
              <a:schemeClr val="accent1">
                <a:lumMod val="60000"/>
                <a:lumOff val="4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6486361" y="1352125"/>
              <a:ext cx="209422" cy="157067"/>
            </a:xfrm>
            <a:prstGeom prst="ellipse">
              <a:avLst/>
            </a:prstGeom>
            <a:solidFill>
              <a:schemeClr val="accent1">
                <a:lumMod val="40000"/>
                <a:lumOff val="6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5836972" y="1784703"/>
              <a:ext cx="195933" cy="146950"/>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376588" y="1586767"/>
              <a:ext cx="140668" cy="105501"/>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7463715" y="2020089"/>
              <a:ext cx="140668" cy="105501"/>
            </a:xfrm>
            <a:prstGeom prst="ellipse">
              <a:avLst/>
            </a:prstGeom>
            <a:solidFill>
              <a:schemeClr val="accent1">
                <a:lumMod val="40000"/>
                <a:lumOff val="6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8163952" y="1548434"/>
              <a:ext cx="152465" cy="114349"/>
            </a:xfrm>
            <a:prstGeom prst="ellipse">
              <a:avLst/>
            </a:prstGeom>
            <a:solidFill>
              <a:schemeClr val="accent1">
                <a:lumMod val="60000"/>
                <a:lumOff val="40000"/>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7640121" y="1559105"/>
              <a:ext cx="257876" cy="193407"/>
            </a:xfrm>
            <a:prstGeom prst="ellipse">
              <a:avLst/>
            </a:prstGeom>
            <a:solidFill>
              <a:schemeClr val="accent1">
                <a:alpha val="7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同心圆 40"/>
            <p:cNvSpPr/>
            <p:nvPr/>
          </p:nvSpPr>
          <p:spPr>
            <a:xfrm>
              <a:off x="2877405" y="266102"/>
              <a:ext cx="3133806" cy="2350355"/>
            </a:xfrm>
            <a:prstGeom prst="donut">
              <a:avLst>
                <a:gd name="adj" fmla="val 1038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108000" rtlCol="0" anchor="b"/>
            <a:lstStyle/>
            <a:p>
              <a:pPr algn="ct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42" name="标题 1"/>
          <p:cNvSpPr>
            <a:spLocks noGrp="1"/>
          </p:cNvSpPr>
          <p:nvPr>
            <p:ph type="ctrTitle"/>
          </p:nvPr>
        </p:nvSpPr>
        <p:spPr>
          <a:xfrm>
            <a:off x="1115616" y="3221650"/>
            <a:ext cx="6696744" cy="754261"/>
          </a:xfrm>
        </p:spPr>
        <p:txBody>
          <a:bodyPr/>
          <a:lstStyle>
            <a:lvl1pPr>
              <a:defRPr b="1">
                <a:solidFill>
                  <a:schemeClr val="bg1"/>
                </a:solidFill>
                <a:effectLst>
                  <a:outerShdw blurRad="38100" dist="38100" dir="2700000" algn="tl">
                    <a:srgbClr val="000000">
                      <a:alpha val="43137"/>
                    </a:srgbClr>
                  </a:outerShdw>
                </a:effectLst>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281366409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2" presetClass="entr" presetSubtype="2"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411511"/>
            <a:ext cx="8229600" cy="504056"/>
          </a:xfrm>
        </p:spPr>
        <p:txBody>
          <a:bodyPr vert="horz" lIns="91440" tIns="45720" rIns="91440" bIns="45720" rtlCol="0" anchor="ctr">
            <a:noAutofit/>
          </a:bodyPr>
          <a:lstStyle>
            <a:lvl1pPr>
              <a:defRPr lang="zh-CN" altLang="en-US" sz="2800" b="1">
                <a:solidFill>
                  <a:srgbClr val="3674A8"/>
                </a:solidFill>
              </a:defRPr>
            </a:lvl1pPr>
          </a:lstStyle>
          <a:p>
            <a:pPr lvl="0"/>
            <a:r>
              <a:rPr lang="zh-CN" altLang="en-US" dirty="0" smtClean="0"/>
              <a:t>单击此处编辑母版标题样式</a:t>
            </a:r>
            <a:endParaRPr lang="zh-CN" altLang="en-US" dirty="0"/>
          </a:p>
        </p:txBody>
      </p:sp>
      <p:sp>
        <p:nvSpPr>
          <p:cNvPr id="3" name="内容占位符 2"/>
          <p:cNvSpPr>
            <a:spLocks noGrp="1"/>
          </p:cNvSpPr>
          <p:nvPr>
            <p:ph idx="1"/>
          </p:nvPr>
        </p:nvSpPr>
        <p:spPr>
          <a:xfrm>
            <a:off x="461397" y="987574"/>
            <a:ext cx="8229600" cy="3495836"/>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cxnSp>
        <p:nvCxnSpPr>
          <p:cNvPr id="9" name="直接连接符 8"/>
          <p:cNvCxnSpPr/>
          <p:nvPr userDrawn="1"/>
        </p:nvCxnSpPr>
        <p:spPr>
          <a:xfrm>
            <a:off x="467544" y="915566"/>
            <a:ext cx="8208912"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灯片编号占位符 5"/>
          <p:cNvSpPr>
            <a:spLocks noGrp="1"/>
          </p:cNvSpPr>
          <p:nvPr>
            <p:ph type="sldNum" sz="quarter" idx="4"/>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153390561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411511"/>
            <a:ext cx="8229600" cy="504056"/>
          </a:xfrm>
        </p:spPr>
        <p:txBody>
          <a:bodyPr vert="horz" lIns="91440" tIns="45720" rIns="91440" bIns="45720" rtlCol="0" anchor="ctr">
            <a:noAutofit/>
          </a:bodyPr>
          <a:lstStyle>
            <a:lvl1pPr>
              <a:defRPr lang="zh-CN" altLang="en-US" sz="2800" b="1" kern="1200" dirty="0">
                <a:solidFill>
                  <a:srgbClr val="3674A8"/>
                </a:solidFill>
                <a:latin typeface="微软雅黑" pitchFamily="34" charset="-122"/>
                <a:ea typeface="微软雅黑" pitchFamily="34" charset="-122"/>
                <a:cs typeface="+mj-cs"/>
              </a:defRPr>
            </a:lvl1pPr>
          </a:lstStyle>
          <a:p>
            <a:pPr lvl="0" algn="ctr" defTabSz="914400" rtl="0" eaLnBrk="1" latinLnBrk="0" hangingPunct="1">
              <a:spcBef>
                <a:spcPct val="0"/>
              </a:spcBef>
              <a:buNone/>
            </a:pPr>
            <a:r>
              <a:rPr lang="zh-CN" altLang="en-US" dirty="0" smtClean="0"/>
              <a:t>单击此处编辑母版标题样式</a:t>
            </a:r>
            <a:endParaRPr lang="zh-CN" altLang="en-US" dirty="0"/>
          </a:p>
        </p:txBody>
      </p:sp>
      <p:sp>
        <p:nvSpPr>
          <p:cNvPr id="3" name="内容占位符 2"/>
          <p:cNvSpPr>
            <a:spLocks noGrp="1"/>
          </p:cNvSpPr>
          <p:nvPr>
            <p:ph idx="1"/>
          </p:nvPr>
        </p:nvSpPr>
        <p:spPr>
          <a:xfrm>
            <a:off x="3563896" y="987574"/>
            <a:ext cx="5127109" cy="3474386"/>
          </a:xfrm>
        </p:spPr>
        <p:txBody>
          <a:bodyPr/>
          <a:lstStyle>
            <a:lvl1pPr>
              <a:defRPr b="1">
                <a:solidFill>
                  <a:schemeClr val="accent6"/>
                </a:solidFill>
              </a:defRPr>
            </a:lvl1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cxnSp>
        <p:nvCxnSpPr>
          <p:cNvPr id="7" name="直接连接符 6"/>
          <p:cNvCxnSpPr/>
          <p:nvPr userDrawn="1"/>
        </p:nvCxnSpPr>
        <p:spPr>
          <a:xfrm>
            <a:off x="467544" y="915566"/>
            <a:ext cx="8208912"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图片占位符 2"/>
          <p:cNvSpPr>
            <a:spLocks noGrp="1"/>
          </p:cNvSpPr>
          <p:nvPr>
            <p:ph type="pic" idx="10"/>
          </p:nvPr>
        </p:nvSpPr>
        <p:spPr>
          <a:xfrm>
            <a:off x="467544" y="987574"/>
            <a:ext cx="2880320" cy="347438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cxnSp>
        <p:nvCxnSpPr>
          <p:cNvPr id="14" name="直接连接符 13"/>
          <p:cNvCxnSpPr/>
          <p:nvPr userDrawn="1"/>
        </p:nvCxnSpPr>
        <p:spPr>
          <a:xfrm>
            <a:off x="3995936" y="1635646"/>
            <a:ext cx="3744416" cy="0"/>
          </a:xfrm>
          <a:prstGeom prst="line">
            <a:avLst/>
          </a:prstGeom>
          <a:ln w="9525">
            <a:solidFill>
              <a:schemeClr val="accent6"/>
            </a:solidFill>
          </a:ln>
        </p:spPr>
        <p:style>
          <a:lnRef idx="1">
            <a:schemeClr val="accent1"/>
          </a:lnRef>
          <a:fillRef idx="0">
            <a:schemeClr val="accent1"/>
          </a:fillRef>
          <a:effectRef idx="0">
            <a:schemeClr val="accent1"/>
          </a:effectRef>
          <a:fontRef idx="minor">
            <a:schemeClr val="tx1"/>
          </a:fontRef>
        </p:style>
      </p:cxnSp>
      <p:sp>
        <p:nvSpPr>
          <p:cNvPr id="10" name="灯片编号占位符 5"/>
          <p:cNvSpPr>
            <a:spLocks noGrp="1"/>
          </p:cNvSpPr>
          <p:nvPr>
            <p:ph type="sldNum" sz="quarter" idx="4"/>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57046105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411511"/>
            <a:ext cx="8229600" cy="504056"/>
          </a:xfrm>
        </p:spPr>
        <p:txBody>
          <a:bodyPr vert="horz" lIns="91440" tIns="45720" rIns="91440" bIns="45720" rtlCol="0" anchor="ctr">
            <a:noAutofit/>
          </a:bodyPr>
          <a:lstStyle>
            <a:lvl1pPr>
              <a:defRPr lang="zh-CN" altLang="en-US" sz="2800" b="1" kern="1200">
                <a:solidFill>
                  <a:srgbClr val="3674A8"/>
                </a:solidFill>
                <a:latin typeface="微软雅黑" pitchFamily="34" charset="-122"/>
                <a:ea typeface="微软雅黑" pitchFamily="34" charset="-122"/>
                <a:cs typeface="+mj-cs"/>
              </a:defRPr>
            </a:lvl1pPr>
          </a:lstStyle>
          <a:p>
            <a:pPr lvl="0" algn="ctr" defTabSz="914400" rtl="0" eaLnBrk="1" latinLnBrk="0" hangingPunct="1">
              <a:spcBef>
                <a:spcPct val="0"/>
              </a:spcBef>
              <a:buNone/>
            </a:pPr>
            <a:r>
              <a:rPr lang="zh-CN" altLang="en-US" smtClean="0"/>
              <a:t>单击此处编辑母版标题样式</a:t>
            </a:r>
            <a:endParaRPr lang="zh-CN" altLang="en-US"/>
          </a:p>
        </p:txBody>
      </p:sp>
      <p:sp>
        <p:nvSpPr>
          <p:cNvPr id="3" name="内容占位符 2"/>
          <p:cNvSpPr>
            <a:spLocks noGrp="1"/>
          </p:cNvSpPr>
          <p:nvPr>
            <p:ph idx="1"/>
          </p:nvPr>
        </p:nvSpPr>
        <p:spPr>
          <a:xfrm>
            <a:off x="1187634" y="3003798"/>
            <a:ext cx="1728191" cy="1080120"/>
          </a:xfrm>
        </p:spPr>
        <p:txBody>
          <a:bodyPr>
            <a:noAutofit/>
          </a:bodyPr>
          <a:lstStyle>
            <a:lvl1pPr marL="0" indent="0">
              <a:buNone/>
              <a:defRPr sz="1600" b="1">
                <a:solidFill>
                  <a:schemeClr val="accent6"/>
                </a:solidFill>
              </a:defRPr>
            </a:lvl1pPr>
            <a:lvl2pPr>
              <a:defRPr sz="1400">
                <a:solidFill>
                  <a:schemeClr val="accent6"/>
                </a:solidFill>
              </a:defRPr>
            </a:lvl2pPr>
            <a:lvl3pPr>
              <a:defRPr sz="1200"/>
            </a:lvl3pPr>
            <a:lvl4pPr>
              <a:defRPr sz="1400"/>
            </a:lvl4pPr>
            <a:lvl5pPr>
              <a:defRPr sz="140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p:txBody>
      </p:sp>
      <p:cxnSp>
        <p:nvCxnSpPr>
          <p:cNvPr id="9" name="直接连接符 8"/>
          <p:cNvCxnSpPr/>
          <p:nvPr userDrawn="1"/>
        </p:nvCxnSpPr>
        <p:spPr>
          <a:xfrm>
            <a:off x="467544" y="915566"/>
            <a:ext cx="8208912"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图片占位符 2"/>
          <p:cNvSpPr>
            <a:spLocks noGrp="1"/>
          </p:cNvSpPr>
          <p:nvPr>
            <p:ph type="pic" idx="10"/>
          </p:nvPr>
        </p:nvSpPr>
        <p:spPr>
          <a:xfrm>
            <a:off x="1187624" y="1131589"/>
            <a:ext cx="1728192" cy="1728000"/>
          </a:xfrm>
          <a:prstGeom prst="ellipse">
            <a:avLst/>
          </a:prstGeom>
          <a:solidFill>
            <a:schemeClr val="bg1"/>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cxnSp>
        <p:nvCxnSpPr>
          <p:cNvPr id="11" name="直接连接符 10"/>
          <p:cNvCxnSpPr/>
          <p:nvPr userDrawn="1"/>
        </p:nvCxnSpPr>
        <p:spPr>
          <a:xfrm>
            <a:off x="1259632" y="3269126"/>
            <a:ext cx="1512168" cy="0"/>
          </a:xfrm>
          <a:prstGeom prst="line">
            <a:avLst/>
          </a:prstGeom>
          <a:ln w="9525">
            <a:solidFill>
              <a:schemeClr val="accent6"/>
            </a:solidFill>
          </a:ln>
        </p:spPr>
        <p:style>
          <a:lnRef idx="1">
            <a:schemeClr val="accent1"/>
          </a:lnRef>
          <a:fillRef idx="0">
            <a:schemeClr val="accent1"/>
          </a:fillRef>
          <a:effectRef idx="0">
            <a:schemeClr val="accent1"/>
          </a:effectRef>
          <a:fontRef idx="minor">
            <a:schemeClr val="tx1"/>
          </a:fontRef>
        </p:style>
      </p:cxnSp>
      <p:sp>
        <p:nvSpPr>
          <p:cNvPr id="12" name="内容占位符 2"/>
          <p:cNvSpPr>
            <a:spLocks noGrp="1"/>
          </p:cNvSpPr>
          <p:nvPr>
            <p:ph idx="11"/>
          </p:nvPr>
        </p:nvSpPr>
        <p:spPr>
          <a:xfrm>
            <a:off x="6058528" y="3003798"/>
            <a:ext cx="1728191" cy="1080120"/>
          </a:xfrm>
        </p:spPr>
        <p:txBody>
          <a:bodyPr>
            <a:noAutofit/>
          </a:bodyPr>
          <a:lstStyle>
            <a:lvl1pPr marL="0" indent="0">
              <a:buNone/>
              <a:defRPr sz="1600" b="1">
                <a:solidFill>
                  <a:schemeClr val="accent6"/>
                </a:solidFill>
              </a:defRPr>
            </a:lvl1pPr>
            <a:lvl2pPr>
              <a:defRPr sz="1400">
                <a:solidFill>
                  <a:schemeClr val="accent6"/>
                </a:solidFill>
              </a:defRPr>
            </a:lvl2pPr>
            <a:lvl3pPr>
              <a:defRPr sz="1200"/>
            </a:lvl3pPr>
            <a:lvl4pPr>
              <a:defRPr sz="1400"/>
            </a:lvl4pPr>
            <a:lvl5pPr>
              <a:defRPr sz="140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p:txBody>
      </p:sp>
      <p:sp>
        <p:nvSpPr>
          <p:cNvPr id="13" name="图片占位符 2"/>
          <p:cNvSpPr>
            <a:spLocks noGrp="1"/>
          </p:cNvSpPr>
          <p:nvPr>
            <p:ph type="pic" idx="12"/>
          </p:nvPr>
        </p:nvSpPr>
        <p:spPr>
          <a:xfrm>
            <a:off x="6058518" y="1131589"/>
            <a:ext cx="1728192" cy="1728000"/>
          </a:xfrm>
          <a:prstGeom prst="ellipse">
            <a:avLst/>
          </a:prstGeom>
          <a:solidFill>
            <a:schemeClr val="bg1"/>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cxnSp>
        <p:nvCxnSpPr>
          <p:cNvPr id="14" name="直接连接符 13"/>
          <p:cNvCxnSpPr/>
          <p:nvPr userDrawn="1"/>
        </p:nvCxnSpPr>
        <p:spPr>
          <a:xfrm>
            <a:off x="6130526" y="3269126"/>
            <a:ext cx="1512168" cy="0"/>
          </a:xfrm>
          <a:prstGeom prst="line">
            <a:avLst/>
          </a:prstGeom>
          <a:ln w="9525">
            <a:solidFill>
              <a:schemeClr val="accent6"/>
            </a:solidFill>
          </a:ln>
        </p:spPr>
        <p:style>
          <a:lnRef idx="1">
            <a:schemeClr val="accent1"/>
          </a:lnRef>
          <a:fillRef idx="0">
            <a:schemeClr val="accent1"/>
          </a:fillRef>
          <a:effectRef idx="0">
            <a:schemeClr val="accent1"/>
          </a:effectRef>
          <a:fontRef idx="minor">
            <a:schemeClr val="tx1"/>
          </a:fontRef>
        </p:style>
      </p:cxnSp>
      <p:sp>
        <p:nvSpPr>
          <p:cNvPr id="15" name="内容占位符 2"/>
          <p:cNvSpPr>
            <a:spLocks noGrp="1"/>
          </p:cNvSpPr>
          <p:nvPr>
            <p:ph idx="13"/>
          </p:nvPr>
        </p:nvSpPr>
        <p:spPr>
          <a:xfrm>
            <a:off x="3635906" y="3003798"/>
            <a:ext cx="1728191" cy="1080120"/>
          </a:xfrm>
        </p:spPr>
        <p:txBody>
          <a:bodyPr>
            <a:noAutofit/>
          </a:bodyPr>
          <a:lstStyle>
            <a:lvl1pPr marL="0" indent="0">
              <a:buNone/>
              <a:defRPr sz="1600" b="1">
                <a:solidFill>
                  <a:schemeClr val="accent6"/>
                </a:solidFill>
              </a:defRPr>
            </a:lvl1pPr>
            <a:lvl2pPr>
              <a:defRPr sz="1400">
                <a:solidFill>
                  <a:schemeClr val="accent6"/>
                </a:solidFill>
              </a:defRPr>
            </a:lvl2pPr>
            <a:lvl3pPr>
              <a:defRPr sz="1200"/>
            </a:lvl3pPr>
            <a:lvl4pPr>
              <a:defRPr sz="1400"/>
            </a:lvl4pPr>
            <a:lvl5pPr>
              <a:defRPr sz="140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p:txBody>
      </p:sp>
      <p:sp>
        <p:nvSpPr>
          <p:cNvPr id="16" name="图片占位符 2"/>
          <p:cNvSpPr>
            <a:spLocks noGrp="1"/>
          </p:cNvSpPr>
          <p:nvPr>
            <p:ph type="pic" idx="14"/>
          </p:nvPr>
        </p:nvSpPr>
        <p:spPr>
          <a:xfrm>
            <a:off x="3635896" y="1131589"/>
            <a:ext cx="1728192" cy="1728000"/>
          </a:xfrm>
          <a:prstGeom prst="ellipse">
            <a:avLst/>
          </a:prstGeom>
          <a:solidFill>
            <a:schemeClr val="bg1"/>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cxnSp>
        <p:nvCxnSpPr>
          <p:cNvPr id="17" name="直接连接符 16"/>
          <p:cNvCxnSpPr/>
          <p:nvPr userDrawn="1"/>
        </p:nvCxnSpPr>
        <p:spPr>
          <a:xfrm>
            <a:off x="3707904" y="3269126"/>
            <a:ext cx="1512168" cy="0"/>
          </a:xfrm>
          <a:prstGeom prst="line">
            <a:avLst/>
          </a:prstGeom>
          <a:ln w="9525">
            <a:solidFill>
              <a:schemeClr val="accent6"/>
            </a:solidFill>
          </a:ln>
        </p:spPr>
        <p:style>
          <a:lnRef idx="1">
            <a:schemeClr val="accent1"/>
          </a:lnRef>
          <a:fillRef idx="0">
            <a:schemeClr val="accent1"/>
          </a:fillRef>
          <a:effectRef idx="0">
            <a:schemeClr val="accent1"/>
          </a:effectRef>
          <a:fontRef idx="minor">
            <a:schemeClr val="tx1"/>
          </a:fontRef>
        </p:style>
      </p:cxnSp>
      <p:sp>
        <p:nvSpPr>
          <p:cNvPr id="19" name="灯片编号占位符 5"/>
          <p:cNvSpPr>
            <a:spLocks noGrp="1"/>
          </p:cNvSpPr>
          <p:nvPr>
            <p:ph type="sldNum" sz="quarter" idx="4"/>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252484846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
        <p:nvSpPr>
          <p:cNvPr id="4" name="矩形 3"/>
          <p:cNvSpPr/>
          <p:nvPr userDrawn="1"/>
        </p:nvSpPr>
        <p:spPr>
          <a:xfrm>
            <a:off x="4463358" y="357504"/>
            <a:ext cx="4680642" cy="4428492"/>
          </a:xfrm>
          <a:custGeom>
            <a:avLst/>
            <a:gdLst>
              <a:gd name="connsiteX0" fmla="*/ 0 w 4716016"/>
              <a:gd name="connsiteY0" fmla="*/ 0 h 5904656"/>
              <a:gd name="connsiteX1" fmla="*/ 4716016 w 4716016"/>
              <a:gd name="connsiteY1" fmla="*/ 0 h 5904656"/>
              <a:gd name="connsiteX2" fmla="*/ 4716016 w 4716016"/>
              <a:gd name="connsiteY2" fmla="*/ 5904656 h 5904656"/>
              <a:gd name="connsiteX3" fmla="*/ 0 w 4716016"/>
              <a:gd name="connsiteY3" fmla="*/ 5904656 h 5904656"/>
              <a:gd name="connsiteX4" fmla="*/ 0 w 4716016"/>
              <a:gd name="connsiteY4" fmla="*/ 0 h 5904656"/>
              <a:gd name="connsiteX0" fmla="*/ 0 w 4716016"/>
              <a:gd name="connsiteY0" fmla="*/ 117695 h 5904656"/>
              <a:gd name="connsiteX1" fmla="*/ 4716016 w 4716016"/>
              <a:gd name="connsiteY1" fmla="*/ 0 h 5904656"/>
              <a:gd name="connsiteX2" fmla="*/ 4716016 w 4716016"/>
              <a:gd name="connsiteY2" fmla="*/ 5904656 h 5904656"/>
              <a:gd name="connsiteX3" fmla="*/ 0 w 4716016"/>
              <a:gd name="connsiteY3" fmla="*/ 5904656 h 5904656"/>
              <a:gd name="connsiteX4" fmla="*/ 0 w 4716016"/>
              <a:gd name="connsiteY4" fmla="*/ 117695 h 5904656"/>
              <a:gd name="connsiteX0" fmla="*/ 0 w 4716016"/>
              <a:gd name="connsiteY0" fmla="*/ 117695 h 5904656"/>
              <a:gd name="connsiteX1" fmla="*/ 4716016 w 4716016"/>
              <a:gd name="connsiteY1" fmla="*/ 0 h 5904656"/>
              <a:gd name="connsiteX2" fmla="*/ 4716016 w 4716016"/>
              <a:gd name="connsiteY2" fmla="*/ 5904656 h 5904656"/>
              <a:gd name="connsiteX3" fmla="*/ 0 w 4716016"/>
              <a:gd name="connsiteY3" fmla="*/ 5823175 h 5904656"/>
              <a:gd name="connsiteX4" fmla="*/ 0 w 4716016"/>
              <a:gd name="connsiteY4" fmla="*/ 117695 h 5904656"/>
              <a:gd name="connsiteX0" fmla="*/ 0 w 4716016"/>
              <a:gd name="connsiteY0" fmla="*/ 117695 h 5904656"/>
              <a:gd name="connsiteX1" fmla="*/ 4716016 w 4716016"/>
              <a:gd name="connsiteY1" fmla="*/ 0 h 5904656"/>
              <a:gd name="connsiteX2" fmla="*/ 4716016 w 4716016"/>
              <a:gd name="connsiteY2" fmla="*/ 5904656 h 5904656"/>
              <a:gd name="connsiteX3" fmla="*/ 0 w 4716016"/>
              <a:gd name="connsiteY3" fmla="*/ 5823175 h 5904656"/>
              <a:gd name="connsiteX4" fmla="*/ 0 w 4716016"/>
              <a:gd name="connsiteY4" fmla="*/ 117695 h 5904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6016" h="5904656">
                <a:moveTo>
                  <a:pt x="0" y="117695"/>
                </a:moveTo>
                <a:lnTo>
                  <a:pt x="4716016" y="0"/>
                </a:lnTo>
                <a:lnTo>
                  <a:pt x="4716016" y="5904656"/>
                </a:lnTo>
                <a:lnTo>
                  <a:pt x="0" y="5823175"/>
                </a:lnTo>
                <a:cubicBezTo>
                  <a:pt x="9053" y="3921348"/>
                  <a:pt x="0" y="2019522"/>
                  <a:pt x="0" y="117695"/>
                </a:cubicBezTo>
                <a:close/>
              </a:path>
            </a:pathLst>
          </a:custGeom>
          <a:solidFill>
            <a:srgbClr val="FFF0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sp>
        <p:nvSpPr>
          <p:cNvPr id="6" name="图片占位符 2"/>
          <p:cNvSpPr>
            <a:spLocks noGrp="1"/>
          </p:cNvSpPr>
          <p:nvPr>
            <p:ph type="pic" idx="10"/>
          </p:nvPr>
        </p:nvSpPr>
        <p:spPr>
          <a:xfrm>
            <a:off x="0" y="357504"/>
            <a:ext cx="4427984" cy="4428492"/>
          </a:xfrm>
          <a:solidFill>
            <a:schemeClr val="accent1"/>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8" name="灯片编号占位符 5"/>
          <p:cNvSpPr>
            <a:spLocks noGrp="1"/>
          </p:cNvSpPr>
          <p:nvPr>
            <p:ph type="sldNum" sz="quarter" idx="4"/>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116991214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6" name="灯片编号占位符 5"/>
          <p:cNvSpPr>
            <a:spLocks noGrp="1"/>
          </p:cNvSpPr>
          <p:nvPr>
            <p:ph type="sldNum" sz="quarter" idx="4"/>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277971077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1_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22" y="3305176"/>
            <a:ext cx="3921695" cy="1021556"/>
          </a:xfrm>
        </p:spPr>
        <p:txBody>
          <a:bodyPr anchor="t"/>
          <a:lstStyle>
            <a:lvl1pPr algn="r">
              <a:defRPr sz="4000" b="1" cap="all">
                <a:latin typeface="Broadway" panose="04040905080B02020502" pitchFamily="82" charset="0"/>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22" y="2180035"/>
            <a:ext cx="3921695" cy="1125140"/>
          </a:xfrm>
        </p:spPr>
        <p:txBody>
          <a:bodyPr anchor="b"/>
          <a:lstStyle>
            <a:lvl1pPr marL="0" indent="0" algn="r">
              <a:buNone/>
              <a:defRPr sz="2000">
                <a:solidFill>
                  <a:schemeClr val="tx1">
                    <a:tint val="75000"/>
                  </a:schemeClr>
                </a:solidFill>
                <a:latin typeface="Broadway" panose="04040905080B02020502" pitchFamily="82"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cxnSp>
        <p:nvCxnSpPr>
          <p:cNvPr id="6" name="直接连接符 5"/>
          <p:cNvCxnSpPr/>
          <p:nvPr userDrawn="1"/>
        </p:nvCxnSpPr>
        <p:spPr>
          <a:xfrm>
            <a:off x="0" y="3327834"/>
            <a:ext cx="4644008"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灯片编号占位符 5"/>
          <p:cNvSpPr>
            <a:spLocks noGrp="1"/>
          </p:cNvSpPr>
          <p:nvPr>
            <p:ph type="sldNum" sz="quarter" idx="4"/>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318872109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519524"/>
            <a:ext cx="8229600" cy="468051"/>
          </a:xfrm>
        </p:spPr>
        <p:txBody>
          <a:bodyPr vert="horz" lIns="91440" tIns="45720" rIns="91440" bIns="45720" rtlCol="0" anchor="ctr">
            <a:noAutofit/>
          </a:bodyPr>
          <a:lstStyle>
            <a:lvl1pPr>
              <a:defRPr lang="zh-CN" altLang="en-US" sz="2800" b="1" kern="1200">
                <a:solidFill>
                  <a:srgbClr val="3674A8"/>
                </a:solidFill>
                <a:latin typeface="微软雅黑" pitchFamily="34" charset="-122"/>
                <a:ea typeface="微软雅黑" pitchFamily="34" charset="-122"/>
                <a:cs typeface="+mj-cs"/>
              </a:defRPr>
            </a:lvl1pPr>
          </a:lstStyle>
          <a:p>
            <a:pPr lvl="0" algn="ctr" defTabSz="914400" rtl="0" eaLnBrk="1" latinLnBrk="0" hangingPunct="1">
              <a:spcBef>
                <a:spcPct val="0"/>
              </a:spcBef>
              <a:buNone/>
            </a:pPr>
            <a:r>
              <a:rPr lang="zh-CN" altLang="en-US" dirty="0" smtClean="0"/>
              <a:t>单击此处编辑母版标题样式</a:t>
            </a:r>
            <a:endParaRPr lang="zh-CN" altLang="en-US" dirty="0"/>
          </a:p>
        </p:txBody>
      </p:sp>
      <p:sp>
        <p:nvSpPr>
          <p:cNvPr id="3" name="内容占位符 2"/>
          <p:cNvSpPr>
            <a:spLocks noGrp="1"/>
          </p:cNvSpPr>
          <p:nvPr>
            <p:ph sz="half" idx="1"/>
          </p:nvPr>
        </p:nvSpPr>
        <p:spPr>
          <a:xfrm>
            <a:off x="457200" y="1059584"/>
            <a:ext cx="4038600" cy="353504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48200" y="1059584"/>
            <a:ext cx="4038600" cy="353504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cxnSp>
        <p:nvCxnSpPr>
          <p:cNvPr id="8" name="直接连接符 7"/>
          <p:cNvCxnSpPr/>
          <p:nvPr userDrawn="1"/>
        </p:nvCxnSpPr>
        <p:spPr>
          <a:xfrm>
            <a:off x="467544" y="987574"/>
            <a:ext cx="8208912"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灯片编号占位符 5"/>
          <p:cNvSpPr>
            <a:spLocks noGrp="1"/>
          </p:cNvSpPr>
          <p:nvPr>
            <p:ph type="sldNum" sz="quarter" idx="4"/>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231062112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519526"/>
            <a:ext cx="8229600" cy="543707"/>
          </a:xfrm>
          <a:prstGeom prst="rect">
            <a:avLst/>
          </a:prstGeom>
        </p:spPr>
        <p:txBody>
          <a:bodyPr vert="horz" lIns="91440" tIns="45720" rIns="91440" bIns="45720" rtlCol="0" anchor="ctr">
            <a:no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61397" y="1275606"/>
            <a:ext cx="8229600" cy="3207804"/>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9" name="矩形 8"/>
          <p:cNvSpPr/>
          <p:nvPr userDrawn="1"/>
        </p:nvSpPr>
        <p:spPr>
          <a:xfrm>
            <a:off x="0" y="4785996"/>
            <a:ext cx="9144000" cy="357504"/>
          </a:xfrm>
          <a:prstGeom prst="rect">
            <a:avLst/>
          </a:prstGeom>
          <a:gradFill flip="none" rotWithShape="1">
            <a:gsLst>
              <a:gs pos="0">
                <a:srgbClr val="719EC2"/>
              </a:gs>
              <a:gs pos="100000">
                <a:srgbClr val="3674A8"/>
              </a:gs>
            </a:gsLst>
            <a:lin ang="2700000" scaled="1"/>
            <a:tileRect/>
          </a:gradFill>
          <a:ln>
            <a:noFill/>
          </a:ln>
        </p:spPr>
        <p:style>
          <a:lnRef idx="1">
            <a:schemeClr val="accent1"/>
          </a:lnRef>
          <a:fillRef idx="2">
            <a:schemeClr val="accent1"/>
          </a:fillRef>
          <a:effectRef idx="1">
            <a:schemeClr val="accent1"/>
          </a:effectRef>
          <a:fontRef idx="minor">
            <a:schemeClr val="dk1"/>
          </a:fontRef>
        </p:style>
        <p:txBody>
          <a:bodyPr rtlCol="0" anchor="ctr"/>
          <a:lstStyle/>
          <a:p>
            <a:pPr algn="r"/>
            <a:r>
              <a:rPr lang="en-US" altLang="zh-CN" sz="1200" dirty="0" smtClean="0">
                <a:solidFill>
                  <a:schemeClr val="bg1"/>
                </a:solidFill>
                <a:latin typeface="Arial Black" pitchFamily="34" charset="0"/>
              </a:rPr>
              <a:t>Nanjing University</a:t>
            </a:r>
            <a:endParaRPr lang="zh-CN" altLang="en-US" sz="1200" dirty="0">
              <a:solidFill>
                <a:schemeClr val="bg1"/>
              </a:solidFill>
              <a:latin typeface="Arial Black" pitchFamily="34" charset="0"/>
            </a:endParaRPr>
          </a:p>
        </p:txBody>
      </p:sp>
      <p:sp>
        <p:nvSpPr>
          <p:cNvPr id="10" name="矩形 9"/>
          <p:cNvSpPr/>
          <p:nvPr userDrawn="1"/>
        </p:nvSpPr>
        <p:spPr>
          <a:xfrm>
            <a:off x="0" y="0"/>
            <a:ext cx="9148197" cy="357504"/>
          </a:xfrm>
          <a:prstGeom prst="rect">
            <a:avLst/>
          </a:prstGeom>
          <a:gradFill flip="none" rotWithShape="1">
            <a:gsLst>
              <a:gs pos="0">
                <a:srgbClr val="FFD02A"/>
              </a:gs>
              <a:gs pos="100000">
                <a:srgbClr val="FFF0B6"/>
              </a:gs>
            </a:gsLst>
            <a:lin ang="18900000" scaled="1"/>
            <a:tileRect/>
          </a:gradFill>
          <a:ln>
            <a:noFill/>
          </a:ln>
          <a:effectLst/>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6" name="椭圆 5"/>
          <p:cNvSpPr/>
          <p:nvPr userDrawn="1"/>
        </p:nvSpPr>
        <p:spPr>
          <a:xfrm>
            <a:off x="8643966" y="123479"/>
            <a:ext cx="108000" cy="107157"/>
          </a:xfrm>
          <a:prstGeom prst="ellipse">
            <a:avLst/>
          </a:prstGeom>
          <a:solidFill>
            <a:schemeClr val="bg1"/>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userDrawn="1"/>
        </p:nvSpPr>
        <p:spPr>
          <a:xfrm>
            <a:off x="359544" y="4912865"/>
            <a:ext cx="108000" cy="107157"/>
          </a:xfrm>
          <a:prstGeom prst="ellipse">
            <a:avLst/>
          </a:prstGeom>
          <a:solidFill>
            <a:schemeClr val="bg1"/>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灯片编号占位符 5"/>
          <p:cNvSpPr>
            <a:spLocks noGrp="1"/>
          </p:cNvSpPr>
          <p:nvPr>
            <p:ph type="sldNum" sz="quarter" idx="4"/>
          </p:nvPr>
        </p:nvSpPr>
        <p:spPr>
          <a:xfrm>
            <a:off x="8028384" y="357504"/>
            <a:ext cx="36000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none"/>
        </p:style>
        <p:txBody>
          <a:bodyPr vert="horz" lIns="0" tIns="45720" rIns="0" bIns="45720" rtlCol="0" anchor="ctr"/>
          <a:lstStyle>
            <a:lvl1pPr algn="ctr">
              <a:defRPr sz="1400" b="1">
                <a:solidFill>
                  <a:schemeClr val="bg1"/>
                </a:solidFill>
                <a:latin typeface="微软雅黑" pitchFamily="34" charset="-122"/>
                <a:ea typeface="微软雅黑" pitchFamily="34" charset="-122"/>
              </a:defRPr>
            </a:lvl1pPr>
          </a:lstStyle>
          <a:p>
            <a:fld id="{D18B1CCC-5B4E-41DC-9FD8-30B8F0069F97}" type="slidenum">
              <a:rPr lang="zh-CN" altLang="en-US" smtClean="0"/>
              <a:pPr/>
              <a:t>‹#›</a:t>
            </a:fld>
            <a:endParaRPr lang="zh-CN" altLang="en-US" dirty="0"/>
          </a:p>
        </p:txBody>
      </p:sp>
    </p:spTree>
    <p:extLst>
      <p:ext uri="{BB962C8B-B14F-4D97-AF65-F5344CB8AC3E}">
        <p14:creationId xmlns:p14="http://schemas.microsoft.com/office/powerpoint/2010/main" val="411082332"/>
      </p:ext>
    </p:extLst>
  </p:cSld>
  <p:clrMap bg1="lt1" tx1="dk1" bg2="lt2" tx2="dk2" accent1="accent1" accent2="accent2" accent3="accent3" accent4="accent4" accent5="accent5" accent6="accent6" hlink="hlink" folHlink="folHlink"/>
  <p:sldLayoutIdLst>
    <p:sldLayoutId id="2147483649" r:id="rId1"/>
    <p:sldLayoutId id="2147483663" r:id="rId2"/>
    <p:sldLayoutId id="2147483660" r:id="rId3"/>
    <p:sldLayoutId id="2147483650" r:id="rId4"/>
    <p:sldLayoutId id="2147483661" r:id="rId5"/>
    <p:sldLayoutId id="2147483662" r:id="rId6"/>
    <p:sldLayoutId id="2147483651" r:id="rId7"/>
    <p:sldLayoutId id="2147483664" r:id="rId8"/>
    <p:sldLayoutId id="2147483652" r:id="rId9"/>
    <p:sldLayoutId id="2147483653" r:id="rId10"/>
    <p:sldLayoutId id="2147483654" r:id="rId11"/>
    <p:sldLayoutId id="2147483655" r:id="rId12"/>
    <p:sldLayoutId id="2147483656" r:id="rId13"/>
    <p:sldLayoutId id="2147483657" r:id="rId14"/>
  </p:sldLayoutIdLst>
  <p:timing>
    <p:tnLst>
      <p:par>
        <p:cTn id="1" dur="indefinite" restart="never" nodeType="tmRoot"/>
      </p:par>
    </p:tnLst>
  </p:timing>
  <p:hf hdr="0" ftr="0" dt="0"/>
  <p:txStyles>
    <p:titleStyle>
      <a:lvl1pPr algn="ctr" defTabSz="914400" rtl="0" eaLnBrk="1" latinLnBrk="0" hangingPunct="1">
        <a:spcBef>
          <a:spcPct val="0"/>
        </a:spcBef>
        <a:buNone/>
        <a:defRPr sz="3600" kern="1200">
          <a:solidFill>
            <a:schemeClr val="tx1"/>
          </a:solidFill>
          <a:latin typeface="微软雅黑" pitchFamily="34" charset="-122"/>
          <a:ea typeface="微软雅黑" pitchFamily="34" charset="-122"/>
          <a:cs typeface="+mj-cs"/>
        </a:defRPr>
      </a:lvl1pPr>
    </p:titleStyle>
    <p:bodyStyle>
      <a:lvl1pPr marL="342900" indent="-342900" algn="l" defTabSz="914400" rtl="0" eaLnBrk="1" latinLnBrk="0" hangingPunct="1">
        <a:lnSpc>
          <a:spcPct val="150000"/>
        </a:lnSpc>
        <a:spcBef>
          <a:spcPct val="20000"/>
        </a:spcBef>
        <a:buFont typeface="Arial" pitchFamily="34" charset="0"/>
        <a:buChar char="•"/>
        <a:defRPr sz="2400" kern="1200">
          <a:solidFill>
            <a:schemeClr val="tx1"/>
          </a:solidFill>
          <a:latin typeface="微软雅黑" pitchFamily="34" charset="-122"/>
          <a:ea typeface="微软雅黑" pitchFamily="34" charset="-122"/>
          <a:cs typeface="+mn-cs"/>
        </a:defRPr>
      </a:lvl1pPr>
      <a:lvl2pPr marL="742950" indent="-285750" algn="l" defTabSz="914400" rtl="0" eaLnBrk="1" latinLnBrk="0" hangingPunct="1">
        <a:lnSpc>
          <a:spcPct val="150000"/>
        </a:lnSpc>
        <a:spcBef>
          <a:spcPct val="20000"/>
        </a:spcBef>
        <a:buFont typeface="Arial" pitchFamily="34" charset="0"/>
        <a:buChar char="–"/>
        <a:defRPr sz="2000" kern="1200">
          <a:solidFill>
            <a:schemeClr val="tx1"/>
          </a:solidFill>
          <a:latin typeface="微软雅黑" pitchFamily="34" charset="-122"/>
          <a:ea typeface="微软雅黑" pitchFamily="34" charset="-122"/>
          <a:cs typeface="+mn-cs"/>
        </a:defRPr>
      </a:lvl2pPr>
      <a:lvl3pPr marL="1143000" indent="-228600" algn="l" defTabSz="914400" rtl="0" eaLnBrk="1" latinLnBrk="0" hangingPunct="1">
        <a:lnSpc>
          <a:spcPct val="150000"/>
        </a:lnSpc>
        <a:spcBef>
          <a:spcPct val="20000"/>
        </a:spcBef>
        <a:buFont typeface="Arial" pitchFamily="34" charset="0"/>
        <a:buChar char="•"/>
        <a:defRPr sz="1800" kern="1200">
          <a:solidFill>
            <a:schemeClr val="tx1"/>
          </a:solidFill>
          <a:latin typeface="微软雅黑" pitchFamily="34" charset="-122"/>
          <a:ea typeface="微软雅黑" pitchFamily="34" charset="-122"/>
          <a:cs typeface="+mn-cs"/>
        </a:defRPr>
      </a:lvl3pPr>
      <a:lvl4pPr marL="1600200" indent="-228600" algn="l" defTabSz="914400" rtl="0" eaLnBrk="1" latinLnBrk="0" hangingPunct="1">
        <a:lnSpc>
          <a:spcPct val="150000"/>
        </a:lnSpc>
        <a:spcBef>
          <a:spcPct val="20000"/>
        </a:spcBef>
        <a:buFont typeface="Arial" pitchFamily="34" charset="0"/>
        <a:buChar char="–"/>
        <a:defRPr sz="1600" kern="1200">
          <a:solidFill>
            <a:schemeClr val="tx1"/>
          </a:solidFill>
          <a:latin typeface="微软雅黑" pitchFamily="34" charset="-122"/>
          <a:ea typeface="微软雅黑" pitchFamily="34" charset="-122"/>
          <a:cs typeface="+mn-cs"/>
        </a:defRPr>
      </a:lvl4pPr>
      <a:lvl5pPr marL="2057400" indent="-228600" algn="l" defTabSz="914400" rtl="0" eaLnBrk="1" latinLnBrk="0" hangingPunct="1">
        <a:lnSpc>
          <a:spcPct val="150000"/>
        </a:lnSpc>
        <a:spcBef>
          <a:spcPct val="20000"/>
        </a:spcBef>
        <a:buFont typeface="Arial" pitchFamily="34" charset="0"/>
        <a:buChar char="»"/>
        <a:defRPr sz="1600" kern="1200">
          <a:solidFill>
            <a:schemeClr val="tx1"/>
          </a:solidFill>
          <a:latin typeface="微软雅黑" pitchFamily="34" charset="-122"/>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microsoft.com/office/2007/relationships/hdphoto" Target="../media/hdphoto2.wdp"/></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1.xml"/><Relationship Id="rId4" Type="http://schemas.microsoft.com/office/2007/relationships/hdphoto" Target="../media/hdphoto2.wdp"/></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2" Type="http://schemas.openxmlformats.org/officeDocument/2006/relationships/tags" Target="../tags/tag2.xml"/><Relationship Id="rId16" Type="http://schemas.openxmlformats.org/officeDocument/2006/relationships/slideLayout" Target="../slideLayouts/slideLayout11.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tags" Target="../tags/tag1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1.xml"/><Relationship Id="rId4" Type="http://schemas.microsoft.com/office/2007/relationships/hdphoto" Target="../media/hdphoto1.wdp"/></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187624" y="3221650"/>
            <a:ext cx="7056784" cy="754261"/>
          </a:xfrm>
        </p:spPr>
        <p:txBody>
          <a:bodyPr/>
          <a:lstStyle/>
          <a:p>
            <a:r>
              <a:rPr lang="zh-CN" altLang="zh-CN" dirty="0">
                <a:effectLst/>
              </a:rPr>
              <a:t>第</a:t>
            </a:r>
            <a:r>
              <a:rPr lang="en-US" altLang="zh-CN" dirty="0">
                <a:effectLst/>
              </a:rPr>
              <a:t>4</a:t>
            </a:r>
            <a:r>
              <a:rPr lang="zh-CN" altLang="zh-CN" dirty="0">
                <a:effectLst/>
              </a:rPr>
              <a:t>章</a:t>
            </a:r>
            <a:r>
              <a:rPr lang="en-US" altLang="zh-CN" dirty="0">
                <a:effectLst/>
              </a:rPr>
              <a:t>  </a:t>
            </a:r>
            <a:r>
              <a:rPr lang="zh-CN" altLang="zh-CN" dirty="0">
                <a:effectLst/>
              </a:rPr>
              <a:t>字典与集合</a:t>
            </a:r>
            <a:endParaRPr lang="zh-CN" altLang="en-US" dirty="0"/>
          </a:p>
        </p:txBody>
      </p:sp>
      <p:sp>
        <p:nvSpPr>
          <p:cNvPr id="3" name="副标题 2"/>
          <p:cNvSpPr>
            <a:spLocks noGrp="1"/>
          </p:cNvSpPr>
          <p:nvPr>
            <p:ph type="subTitle" idx="4294967295"/>
          </p:nvPr>
        </p:nvSpPr>
        <p:spPr>
          <a:xfrm>
            <a:off x="1727684" y="2751286"/>
            <a:ext cx="5832648" cy="540544"/>
          </a:xfrm>
        </p:spPr>
        <p:txBody>
          <a:bodyPr>
            <a:noAutofit/>
          </a:bodyPr>
          <a:lstStyle/>
          <a:p>
            <a:pPr marL="0" indent="0" algn="ctr">
              <a:buNone/>
            </a:pPr>
            <a:r>
              <a:rPr lang="en-US" altLang="zh-CN" sz="2000" dirty="0" smtClean="0">
                <a:solidFill>
                  <a:srgbClr val="FFF0B6"/>
                </a:solidFill>
                <a:latin typeface="Courier New" panose="02070309020205020404" pitchFamily="49" charset="0"/>
                <a:cs typeface="Courier New" panose="02070309020205020404" pitchFamily="49" charset="0"/>
              </a:rPr>
              <a:t>Chap4 Dictionary and Set</a:t>
            </a:r>
            <a:endParaRPr lang="en-US" altLang="zh-CN" sz="2000" dirty="0">
              <a:solidFill>
                <a:srgbClr val="FFF0B6"/>
              </a:solidFill>
              <a:latin typeface="Courier New" panose="02070309020205020404" pitchFamily="49" charset="0"/>
              <a:cs typeface="Courier New" panose="02070309020205020404" pitchFamily="49" charset="0"/>
            </a:endParaRPr>
          </a:p>
        </p:txBody>
      </p:sp>
      <p:pic>
        <p:nvPicPr>
          <p:cNvPr id="6" name="图片 5" descr="61479095114.png"/>
          <p:cNvPicPr>
            <a:picLocks noChangeAspect="1"/>
          </p:cNvPicPr>
          <p:nvPr/>
        </p:nvPicPr>
        <p:blipFill>
          <a:blip r:embed="rId3"/>
          <a:stretch>
            <a:fillRect/>
          </a:stretch>
        </p:blipFill>
        <p:spPr>
          <a:xfrm>
            <a:off x="3661165" y="696502"/>
            <a:ext cx="1668065" cy="1668065"/>
          </a:xfrm>
          <a:prstGeom prst="rect">
            <a:avLst/>
          </a:prstGeom>
        </p:spPr>
      </p:pic>
      <p:sp>
        <p:nvSpPr>
          <p:cNvPr id="7" name="TextBox 6"/>
          <p:cNvSpPr txBox="1"/>
          <p:nvPr/>
        </p:nvSpPr>
        <p:spPr>
          <a:xfrm>
            <a:off x="1969671" y="4011910"/>
            <a:ext cx="5616624" cy="803297"/>
          </a:xfrm>
          <a:prstGeom prst="rect">
            <a:avLst/>
          </a:prstGeom>
          <a:noFill/>
        </p:spPr>
        <p:txBody>
          <a:bodyPr wrap="square" rtlCol="0">
            <a:spAutoFit/>
          </a:bodyPr>
          <a:lstStyle/>
          <a:p>
            <a:pPr algn="ctr">
              <a:lnSpc>
                <a:spcPct val="110000"/>
              </a:lnSpc>
            </a:pPr>
            <a:r>
              <a:rPr lang="en-US" sz="1400" dirty="0">
                <a:solidFill>
                  <a:schemeClr val="bg1"/>
                </a:solidFill>
                <a:latin typeface="Courier New" panose="02070309020205020404" pitchFamily="49" charset="0"/>
                <a:cs typeface="Courier New" panose="02070309020205020404" pitchFamily="49" charset="0"/>
              </a:rPr>
              <a:t>Department of Computer Science and Technology</a:t>
            </a:r>
            <a:endParaRPr lang="en-US" altLang="zh-CN" sz="1400" dirty="0">
              <a:solidFill>
                <a:schemeClr val="bg1"/>
              </a:solidFill>
              <a:latin typeface="Courier New" panose="02070309020205020404" pitchFamily="49" charset="0"/>
              <a:cs typeface="Courier New" panose="02070309020205020404" pitchFamily="49" charset="0"/>
            </a:endParaRPr>
          </a:p>
          <a:p>
            <a:pPr algn="ctr">
              <a:lnSpc>
                <a:spcPct val="110000"/>
              </a:lnSpc>
            </a:pPr>
            <a:r>
              <a:rPr lang="en-US" altLang="zh-CN" sz="1400" dirty="0">
                <a:solidFill>
                  <a:schemeClr val="bg1"/>
                </a:solidFill>
                <a:latin typeface="Courier New" panose="02070309020205020404" pitchFamily="49" charset="0"/>
                <a:cs typeface="Courier New" panose="02070309020205020404" pitchFamily="49" charset="0"/>
              </a:rPr>
              <a:t>Department of University Basic Computer </a:t>
            </a:r>
            <a:r>
              <a:rPr lang="en-US" altLang="zh-CN" sz="1400" dirty="0" smtClean="0">
                <a:solidFill>
                  <a:schemeClr val="bg1"/>
                </a:solidFill>
                <a:latin typeface="Courier New" panose="02070309020205020404" pitchFamily="49" charset="0"/>
                <a:cs typeface="Courier New" panose="02070309020205020404" pitchFamily="49" charset="0"/>
              </a:rPr>
              <a:t>Teaching</a:t>
            </a:r>
          </a:p>
          <a:p>
            <a:pPr algn="ctr">
              <a:lnSpc>
                <a:spcPct val="110000"/>
              </a:lnSpc>
            </a:pPr>
            <a:r>
              <a:rPr lang="en-US" altLang="zh-CN" sz="1400" dirty="0">
                <a:solidFill>
                  <a:schemeClr val="bg1"/>
                </a:solidFill>
                <a:latin typeface="Courier New" panose="02070309020205020404" pitchFamily="49" charset="0"/>
                <a:cs typeface="Courier New" panose="02070309020205020404" pitchFamily="49" charset="0"/>
              </a:rPr>
              <a:t>Nanjing </a:t>
            </a:r>
            <a:r>
              <a:rPr lang="en-US" altLang="zh-CN" sz="1400" dirty="0" smtClean="0">
                <a:solidFill>
                  <a:schemeClr val="bg1"/>
                </a:solidFill>
                <a:latin typeface="Courier New" panose="02070309020205020404" pitchFamily="49" charset="0"/>
                <a:cs typeface="Courier New" panose="02070309020205020404" pitchFamily="49" charset="0"/>
              </a:rPr>
              <a:t>University</a:t>
            </a:r>
            <a:endParaRPr lang="en-US" altLang="zh-CN" sz="1400" dirty="0">
              <a:solidFill>
                <a:schemeClr val="bg1"/>
              </a:solidFill>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3369443137"/>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dirty="0" smtClean="0"/>
              <a:t>创建字典</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10</a:t>
            </a:fld>
            <a:endParaRPr lang="zh-CN" altLang="en-US" dirty="0"/>
          </a:p>
        </p:txBody>
      </p:sp>
      <p:grpSp>
        <p:nvGrpSpPr>
          <p:cNvPr id="7" name="组合 6"/>
          <p:cNvGrpSpPr/>
          <p:nvPr/>
        </p:nvGrpSpPr>
        <p:grpSpPr>
          <a:xfrm>
            <a:off x="1043070" y="1722762"/>
            <a:ext cx="7057856" cy="1732665"/>
            <a:chOff x="548640" y="2118398"/>
            <a:chExt cx="4990126" cy="1440138"/>
          </a:xfrm>
        </p:grpSpPr>
        <p:sp>
          <p:nvSpPr>
            <p:cNvPr id="8" name="任意多边形 7"/>
            <p:cNvSpPr/>
            <p:nvPr/>
          </p:nvSpPr>
          <p:spPr>
            <a:xfrm>
              <a:off x="548640" y="2121409"/>
              <a:ext cx="4990126" cy="1437127"/>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2400" dirty="0"/>
            </a:p>
            <a:p>
              <a:pPr marL="0" lvl="1"/>
              <a:endParaRPr lang="en-US" altLang="zh-CN" sz="2400" dirty="0"/>
            </a:p>
            <a:p>
              <a:r>
                <a:rPr lang="en-US" altLang="zh-CN" sz="2400" dirty="0"/>
                <a:t>&gt;&gt;&gt; </a:t>
              </a:r>
              <a:r>
                <a:rPr lang="en-US" altLang="zh-CN" sz="2400" dirty="0" err="1"/>
                <a:t>gInfo</a:t>
              </a:r>
              <a:r>
                <a:rPr lang="en-US" altLang="zh-CN" sz="2400" dirty="0"/>
                <a:t> = {}.</a:t>
              </a:r>
              <a:r>
                <a:rPr lang="en-US" altLang="zh-CN" sz="2400" dirty="0" err="1"/>
                <a:t>fromkeys</a:t>
              </a:r>
              <a:r>
                <a:rPr lang="en-US" altLang="zh-CN" sz="2400" dirty="0"/>
                <a:t>((</a:t>
              </a:r>
              <a:r>
                <a:rPr lang="en-US" altLang="zh-CN" sz="2400" dirty="0">
                  <a:solidFill>
                    <a:schemeClr val="accent3"/>
                  </a:solidFill>
                </a:rPr>
                <a:t>'</a:t>
              </a:r>
              <a:r>
                <a:rPr lang="en-US" altLang="zh-CN" sz="2400" dirty="0" err="1">
                  <a:solidFill>
                    <a:schemeClr val="accent3"/>
                  </a:solidFill>
                </a:rPr>
                <a:t>Mayue</a:t>
              </a:r>
              <a:r>
                <a:rPr lang="en-US" altLang="zh-CN" sz="2400" dirty="0">
                  <a:solidFill>
                    <a:schemeClr val="accent3"/>
                  </a:solidFill>
                </a:rPr>
                <a:t>'</a:t>
              </a:r>
              <a:r>
                <a:rPr lang="en-US" altLang="zh-CN" sz="2400" dirty="0"/>
                <a:t>, </a:t>
              </a:r>
              <a:r>
                <a:rPr lang="en-US" altLang="zh-CN" sz="2400" dirty="0">
                  <a:solidFill>
                    <a:schemeClr val="accent3"/>
                  </a:solidFill>
                </a:rPr>
                <a:t>'</a:t>
              </a:r>
              <a:r>
                <a:rPr lang="en-US" altLang="zh-CN" sz="2400" dirty="0" err="1">
                  <a:solidFill>
                    <a:schemeClr val="accent3"/>
                  </a:solidFill>
                </a:rPr>
                <a:t>Lilin</a:t>
              </a:r>
              <a:r>
                <a:rPr lang="en-US" altLang="zh-CN" sz="2400" dirty="0">
                  <a:solidFill>
                    <a:schemeClr val="accent3"/>
                  </a:solidFill>
                </a:rPr>
                <a:t>'</a:t>
              </a:r>
              <a:r>
                <a:rPr lang="en-US" altLang="zh-CN" sz="2400" dirty="0"/>
                <a:t>, </a:t>
              </a:r>
              <a:r>
                <a:rPr lang="en-US" altLang="zh-CN" sz="2400" dirty="0">
                  <a:solidFill>
                    <a:schemeClr val="accent3"/>
                  </a:solidFill>
                </a:rPr>
                <a:t>'</a:t>
              </a:r>
              <a:r>
                <a:rPr lang="en-US" altLang="zh-CN" sz="2400" dirty="0" err="1">
                  <a:solidFill>
                    <a:schemeClr val="accent3"/>
                  </a:solidFill>
                </a:rPr>
                <a:t>Wuyun</a:t>
              </a:r>
              <a:r>
                <a:rPr lang="en-US" altLang="zh-CN" sz="2400" dirty="0">
                  <a:solidFill>
                    <a:schemeClr val="accent3"/>
                  </a:solidFill>
                </a:rPr>
                <a:t>'</a:t>
              </a:r>
              <a:r>
                <a:rPr lang="en-US" altLang="zh-CN" sz="2400" dirty="0"/>
                <a:t>), 3000)</a:t>
              </a:r>
              <a:endParaRPr lang="zh-CN" altLang="zh-CN" sz="2400" dirty="0"/>
            </a:p>
            <a:p>
              <a:r>
                <a:rPr lang="en-US" altLang="zh-CN" sz="2400" dirty="0"/>
                <a:t>&gt;&gt;&gt; </a:t>
              </a:r>
              <a:r>
                <a:rPr lang="en-US" altLang="zh-CN" sz="2400" dirty="0">
                  <a:solidFill>
                    <a:srgbClr val="7030A0"/>
                  </a:solidFill>
                </a:rPr>
                <a:t>print</a:t>
              </a:r>
              <a:r>
                <a:rPr lang="en-US" altLang="zh-CN" sz="2400" dirty="0"/>
                <a:t>(</a:t>
              </a:r>
              <a:r>
                <a:rPr lang="en-US" altLang="zh-CN" sz="2400" dirty="0" err="1"/>
                <a:t>gInfo</a:t>
              </a:r>
              <a:r>
                <a:rPr lang="en-US" altLang="zh-CN" sz="2400" dirty="0"/>
                <a:t>)</a:t>
              </a:r>
              <a:endParaRPr lang="zh-CN" altLang="zh-CN" sz="2400" dirty="0"/>
            </a:p>
            <a:p>
              <a:r>
                <a:rPr lang="en-US" altLang="zh-CN" sz="2400" dirty="0">
                  <a:solidFill>
                    <a:srgbClr val="0070C0"/>
                  </a:solidFill>
                </a:rPr>
                <a:t>{'</a:t>
              </a:r>
              <a:r>
                <a:rPr lang="en-US" altLang="zh-CN" sz="2400" dirty="0" err="1">
                  <a:solidFill>
                    <a:srgbClr val="0070C0"/>
                  </a:solidFill>
                </a:rPr>
                <a:t>Lilin</a:t>
              </a:r>
              <a:r>
                <a:rPr lang="en-US" altLang="zh-CN" sz="2400" dirty="0">
                  <a:solidFill>
                    <a:srgbClr val="0070C0"/>
                  </a:solidFill>
                </a:rPr>
                <a:t>': 3000, '</a:t>
              </a:r>
              <a:r>
                <a:rPr lang="en-US" altLang="zh-CN" sz="2400" dirty="0" err="1">
                  <a:solidFill>
                    <a:srgbClr val="0070C0"/>
                  </a:solidFill>
                </a:rPr>
                <a:t>Mayue</a:t>
              </a:r>
              <a:r>
                <a:rPr lang="en-US" altLang="zh-CN" sz="2400" dirty="0">
                  <a:solidFill>
                    <a:srgbClr val="0070C0"/>
                  </a:solidFill>
                </a:rPr>
                <a:t>': 3000, '</a:t>
              </a:r>
              <a:r>
                <a:rPr lang="en-US" altLang="zh-CN" sz="2400" dirty="0" err="1">
                  <a:solidFill>
                    <a:srgbClr val="0070C0"/>
                  </a:solidFill>
                </a:rPr>
                <a:t>Wuyun</a:t>
              </a:r>
              <a:r>
                <a:rPr lang="en-US" altLang="zh-CN" sz="2400" dirty="0">
                  <a:solidFill>
                    <a:srgbClr val="0070C0"/>
                  </a:solidFill>
                </a:rPr>
                <a:t>': 3000}</a:t>
              </a:r>
              <a:endParaRPr lang="zh-CN" altLang="zh-CN" sz="2400" dirty="0">
                <a:solidFill>
                  <a:srgbClr val="0070C0"/>
                </a:solidFill>
              </a:endParaRPr>
            </a:p>
            <a:p>
              <a:pPr marL="0" lvl="1">
                <a:lnSpc>
                  <a:spcPct val="80000"/>
                </a:lnSpc>
              </a:pPr>
              <a:endParaRPr lang="en-US" altLang="zh-CN" sz="2400" dirty="0"/>
            </a:p>
          </p:txBody>
        </p:sp>
        <p:sp>
          <p:nvSpPr>
            <p:cNvPr id="9" name="椭圆形标注 8"/>
            <p:cNvSpPr/>
            <p:nvPr/>
          </p:nvSpPr>
          <p:spPr>
            <a:xfrm>
              <a:off x="753608" y="2118398"/>
              <a:ext cx="509063" cy="299221"/>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sp>
        <p:nvSpPr>
          <p:cNvPr id="10" name="矩形 9"/>
          <p:cNvSpPr/>
          <p:nvPr/>
        </p:nvSpPr>
        <p:spPr>
          <a:xfrm>
            <a:off x="1979077" y="1024672"/>
            <a:ext cx="4733796" cy="461665"/>
          </a:xfrm>
          <a:prstGeom prst="rect">
            <a:avLst/>
          </a:prstGeom>
          <a:solidFill>
            <a:schemeClr val="accent1"/>
          </a:solidFill>
          <a:ln>
            <a:noFill/>
          </a:ln>
        </p:spPr>
        <p:style>
          <a:lnRef idx="1">
            <a:schemeClr val="accent5"/>
          </a:lnRef>
          <a:fillRef idx="3">
            <a:schemeClr val="accent5"/>
          </a:fillRef>
          <a:effectRef idx="2">
            <a:schemeClr val="accent5"/>
          </a:effectRef>
          <a:fontRef idx="minor">
            <a:schemeClr val="lt1"/>
          </a:fontRef>
        </p:style>
        <p:txBody>
          <a:bodyPr wrap="none">
            <a:spAutoFit/>
          </a:bodyPr>
          <a:lstStyle/>
          <a:p>
            <a:r>
              <a:rPr lang="zh-CN" altLang="en-US" sz="2400" b="1" dirty="0">
                <a:latin typeface="微软雅黑 Light" panose="020B0502040204020203" pitchFamily="34" charset="-122"/>
                <a:ea typeface="微软雅黑 Light" panose="020B0502040204020203" pitchFamily="34" charset="-122"/>
                <a:cs typeface="Times New Roman" panose="02020603050405020304" pitchFamily="18" charset="0"/>
              </a:rPr>
              <a:t>用方法</a:t>
            </a:r>
            <a:r>
              <a:rPr lang="en-US" altLang="zh-CN" sz="2400" b="1" dirty="0" err="1">
                <a:latin typeface="微软雅黑 Light" panose="020B0502040204020203" pitchFamily="34" charset="-122"/>
                <a:ea typeface="微软雅黑 Light" panose="020B0502040204020203" pitchFamily="34" charset="-122"/>
                <a:cs typeface="Times New Roman" panose="02020603050405020304" pitchFamily="18" charset="0"/>
              </a:rPr>
              <a:t>fromkeys</a:t>
            </a:r>
            <a:r>
              <a:rPr lang="en-US" altLang="zh-CN" sz="2400" b="1" dirty="0">
                <a:latin typeface="微软雅黑 Light" panose="020B0502040204020203" pitchFamily="34" charset="-122"/>
                <a:ea typeface="微软雅黑 Light" panose="020B0502040204020203" pitchFamily="34" charset="-122"/>
                <a:cs typeface="Times New Roman" panose="02020603050405020304" pitchFamily="18" charset="0"/>
              </a:rPr>
              <a:t>(</a:t>
            </a:r>
            <a:r>
              <a:rPr lang="en-US" altLang="zh-CN" sz="2400" b="1" dirty="0" err="1">
                <a:latin typeface="微软雅黑 Light" panose="020B0502040204020203" pitchFamily="34" charset="-122"/>
                <a:ea typeface="微软雅黑 Light" panose="020B0502040204020203" pitchFamily="34" charset="-122"/>
                <a:cs typeface="Times New Roman" panose="02020603050405020304" pitchFamily="18" charset="0"/>
              </a:rPr>
              <a:t>seq</a:t>
            </a:r>
            <a:r>
              <a:rPr lang="en-US" altLang="zh-CN" sz="2400" b="1" dirty="0">
                <a:latin typeface="微软雅黑 Light" panose="020B0502040204020203" pitchFamily="34" charset="-122"/>
                <a:ea typeface="微软雅黑 Light" panose="020B0502040204020203" pitchFamily="34" charset="-122"/>
                <a:cs typeface="Times New Roman" panose="02020603050405020304" pitchFamily="18" charset="0"/>
              </a:rPr>
              <a:t>[, value])</a:t>
            </a:r>
            <a:r>
              <a:rPr lang="zh-CN" altLang="en-US" sz="2400" b="1" dirty="0">
                <a:latin typeface="微软雅黑 Light" panose="020B0502040204020203" pitchFamily="34" charset="-122"/>
                <a:ea typeface="微软雅黑 Light" panose="020B0502040204020203" pitchFamily="34" charset="-122"/>
                <a:cs typeface="Times New Roman" panose="02020603050405020304" pitchFamily="18" charset="0"/>
              </a:rPr>
              <a:t>创建</a:t>
            </a:r>
          </a:p>
        </p:txBody>
      </p:sp>
      <p:grpSp>
        <p:nvGrpSpPr>
          <p:cNvPr id="11" name="组合 10"/>
          <p:cNvGrpSpPr/>
          <p:nvPr/>
        </p:nvGrpSpPr>
        <p:grpSpPr>
          <a:xfrm>
            <a:off x="1045498" y="3695475"/>
            <a:ext cx="7164235" cy="880786"/>
            <a:chOff x="1008165" y="1185596"/>
            <a:chExt cx="7164235" cy="880786"/>
          </a:xfrm>
        </p:grpSpPr>
        <p:sp>
          <p:nvSpPr>
            <p:cNvPr id="12" name="矩形 11"/>
            <p:cNvSpPr/>
            <p:nvPr/>
          </p:nvSpPr>
          <p:spPr>
            <a:xfrm>
              <a:off x="1008165" y="1185596"/>
              <a:ext cx="7164235" cy="8771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3" name="矩形 12"/>
            <p:cNvSpPr/>
            <p:nvPr/>
          </p:nvSpPr>
          <p:spPr>
            <a:xfrm>
              <a:off x="1685524" y="1235385"/>
              <a:ext cx="6372153" cy="830997"/>
            </a:xfrm>
            <a:prstGeom prst="rect">
              <a:avLst/>
            </a:prstGeom>
          </p:spPr>
          <p:txBody>
            <a:bodyPr wrap="square">
              <a:spAutoFit/>
            </a:bodyPr>
            <a:lstStyle/>
            <a:p>
              <a:r>
                <a:rPr lang="zh-CN" altLang="en-US" sz="2400" dirty="0">
                  <a:solidFill>
                    <a:schemeClr val="accent6">
                      <a:lumMod val="75000"/>
                    </a:schemeClr>
                  </a:solidFill>
                  <a:ea typeface="微软雅黑" panose="020B0503020204020204" pitchFamily="34" charset="-122"/>
                  <a:sym typeface="Wingdings" pitchFamily="2" charset="2"/>
                </a:rPr>
                <a:t>创建员工信息表</a:t>
              </a:r>
              <a:r>
                <a:rPr lang="zh-CN" altLang="en-US" sz="2400" dirty="0" smtClean="0">
                  <a:solidFill>
                    <a:schemeClr val="accent6">
                      <a:lumMod val="75000"/>
                    </a:schemeClr>
                  </a:solidFill>
                  <a:ea typeface="微软雅黑" panose="020B0503020204020204" pitchFamily="34" charset="-122"/>
                  <a:sym typeface="Wingdings" pitchFamily="2" charset="2"/>
                </a:rPr>
                <a:t>时将</a:t>
              </a:r>
              <a:r>
                <a:rPr lang="zh-CN" altLang="en-US" sz="2400" dirty="0">
                  <a:solidFill>
                    <a:schemeClr val="accent6">
                      <a:lumMod val="75000"/>
                    </a:schemeClr>
                  </a:solidFill>
                  <a:ea typeface="微软雅黑" panose="020B0503020204020204" pitchFamily="34" charset="-122"/>
                  <a:sym typeface="Wingdings" pitchFamily="2" charset="2"/>
                </a:rPr>
                <a:t>所有员工的工资默认值设置为</a:t>
              </a:r>
              <a:r>
                <a:rPr lang="en-US" altLang="zh-CN" sz="2400" dirty="0">
                  <a:solidFill>
                    <a:schemeClr val="accent6">
                      <a:lumMod val="75000"/>
                    </a:schemeClr>
                  </a:solidFill>
                  <a:ea typeface="微软雅黑" panose="020B0503020204020204" pitchFamily="34" charset="-122"/>
                  <a:sym typeface="Wingdings" pitchFamily="2" charset="2"/>
                </a:rPr>
                <a:t>3000</a:t>
              </a:r>
            </a:p>
          </p:txBody>
        </p:sp>
        <p:pic>
          <p:nvPicPr>
            <p:cNvPr id="14" name="图片 13"/>
            <p:cNvPicPr>
              <a:picLocks noChangeAspect="1"/>
            </p:cNvPicPr>
            <p:nvPr/>
          </p:nvPicPr>
          <p:blipFill>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1043609" y="1190626"/>
              <a:ext cx="504056" cy="827853"/>
            </a:xfrm>
            <a:prstGeom prst="rect">
              <a:avLst/>
            </a:prstGeom>
          </p:spPr>
        </p:pic>
      </p:grpSp>
    </p:spTree>
    <p:extLst>
      <p:ext uri="{BB962C8B-B14F-4D97-AF65-F5344CB8AC3E}">
        <p14:creationId xmlns:p14="http://schemas.microsoft.com/office/powerpoint/2010/main" val="11417937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生成</a:t>
            </a:r>
            <a:r>
              <a:rPr lang="zh-CN" altLang="en-US" smtClean="0"/>
              <a:t>字典</a:t>
            </a:r>
            <a:endParaRPr lang="zh-CN" altLang="en-US"/>
          </a:p>
        </p:txBody>
      </p:sp>
      <p:grpSp>
        <p:nvGrpSpPr>
          <p:cNvPr id="16" name="组合 15"/>
          <p:cNvGrpSpPr/>
          <p:nvPr/>
        </p:nvGrpSpPr>
        <p:grpSpPr>
          <a:xfrm>
            <a:off x="989882" y="2094287"/>
            <a:ext cx="7128792" cy="2041475"/>
            <a:chOff x="548640" y="2121408"/>
            <a:chExt cx="5488722" cy="2525807"/>
          </a:xfrm>
        </p:grpSpPr>
        <p:sp>
          <p:nvSpPr>
            <p:cNvPr id="17" name="任意多边形 16"/>
            <p:cNvSpPr/>
            <p:nvPr/>
          </p:nvSpPr>
          <p:spPr>
            <a:xfrm>
              <a:off x="548640" y="2121408"/>
              <a:ext cx="5488722" cy="2525807"/>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2400" dirty="0"/>
            </a:p>
            <a:p>
              <a:pPr marL="0" lvl="1"/>
              <a:r>
                <a:rPr lang="en-US" altLang="zh-CN" sz="2400" dirty="0" smtClean="0"/>
                <a:t>&gt;&gt;&gt; </a:t>
              </a:r>
              <a:r>
                <a:rPr lang="en-US" altLang="zh-CN" sz="2400" dirty="0"/>
                <a:t>names = </a:t>
              </a:r>
              <a:r>
                <a:rPr lang="en-US" altLang="zh-CN" sz="2400" dirty="0" smtClean="0"/>
                <a:t>[</a:t>
              </a:r>
              <a:r>
                <a:rPr lang="en-US" altLang="zh-CN" sz="2400" dirty="0">
                  <a:solidFill>
                    <a:schemeClr val="accent3"/>
                  </a:solidFill>
                </a:rPr>
                <a:t>'</a:t>
              </a:r>
              <a:r>
                <a:rPr lang="en-US" altLang="zh-CN" sz="2400" dirty="0" err="1">
                  <a:solidFill>
                    <a:schemeClr val="accent3"/>
                  </a:solidFill>
                </a:rPr>
                <a:t>Mayue</a:t>
              </a:r>
              <a:r>
                <a:rPr lang="en-US" altLang="zh-CN" sz="2400" dirty="0">
                  <a:solidFill>
                    <a:schemeClr val="accent3"/>
                  </a:solidFill>
                </a:rPr>
                <a:t>'</a:t>
              </a:r>
              <a:r>
                <a:rPr lang="en-US" altLang="zh-CN" sz="2400" dirty="0"/>
                <a:t>, </a:t>
              </a:r>
              <a:r>
                <a:rPr lang="en-US" altLang="zh-CN" sz="2400" dirty="0">
                  <a:solidFill>
                    <a:schemeClr val="accent3"/>
                  </a:solidFill>
                </a:rPr>
                <a:t>'</a:t>
              </a:r>
              <a:r>
                <a:rPr lang="en-US" altLang="zh-CN" sz="2400" dirty="0" err="1">
                  <a:solidFill>
                    <a:schemeClr val="accent3"/>
                  </a:solidFill>
                </a:rPr>
                <a:t>Lilin</a:t>
              </a:r>
              <a:r>
                <a:rPr lang="en-US" altLang="zh-CN" sz="2400" dirty="0">
                  <a:solidFill>
                    <a:schemeClr val="accent3"/>
                  </a:solidFill>
                </a:rPr>
                <a:t>'</a:t>
              </a:r>
              <a:r>
                <a:rPr lang="en-US" altLang="zh-CN" sz="2400" dirty="0"/>
                <a:t>, </a:t>
              </a:r>
              <a:r>
                <a:rPr lang="en-US" altLang="zh-CN" sz="2400" dirty="0">
                  <a:solidFill>
                    <a:schemeClr val="accent3"/>
                  </a:solidFill>
                </a:rPr>
                <a:t>'</a:t>
              </a:r>
              <a:r>
                <a:rPr lang="en-US" altLang="zh-CN" sz="2400" dirty="0" err="1">
                  <a:solidFill>
                    <a:schemeClr val="accent3"/>
                  </a:solidFill>
                </a:rPr>
                <a:t>Wuyun</a:t>
              </a:r>
              <a:r>
                <a:rPr lang="en-US" altLang="zh-CN" sz="2400" dirty="0" smtClean="0">
                  <a:solidFill>
                    <a:schemeClr val="accent3"/>
                  </a:solidFill>
                </a:rPr>
                <a:t>'</a:t>
              </a:r>
              <a:r>
                <a:rPr lang="en-US" altLang="zh-CN" sz="2400" dirty="0" smtClean="0"/>
                <a:t>]</a:t>
              </a:r>
              <a:endParaRPr lang="en-US" altLang="zh-CN" sz="2400" dirty="0"/>
            </a:p>
            <a:p>
              <a:pPr marL="0" lvl="1"/>
              <a:r>
                <a:rPr lang="en-US" altLang="zh-CN" sz="2400" dirty="0"/>
                <a:t>&gt;&gt;&gt; salaries = [3000, 4500, 8000]</a:t>
              </a:r>
            </a:p>
            <a:p>
              <a:pPr marL="0" lvl="1"/>
              <a:r>
                <a:rPr lang="en-US" altLang="zh-CN" sz="2400" dirty="0"/>
                <a:t>&gt;&gt;&gt; </a:t>
              </a:r>
              <a:r>
                <a:rPr lang="en-US" altLang="zh-CN" sz="2400" dirty="0" err="1">
                  <a:solidFill>
                    <a:srgbClr val="7030A0"/>
                  </a:solidFill>
                </a:rPr>
                <a:t>dict</a:t>
              </a:r>
              <a:r>
                <a:rPr lang="en-US" altLang="zh-CN" sz="2400" dirty="0"/>
                <a:t>(</a:t>
              </a:r>
              <a:r>
                <a:rPr lang="en-US" altLang="zh-CN" sz="2400" dirty="0">
                  <a:solidFill>
                    <a:srgbClr val="7030A0"/>
                  </a:solidFill>
                </a:rPr>
                <a:t>zip</a:t>
              </a:r>
              <a:r>
                <a:rPr lang="en-US" altLang="zh-CN" sz="2400" dirty="0"/>
                <a:t>(</a:t>
              </a:r>
              <a:r>
                <a:rPr lang="en-US" altLang="zh-CN" sz="2400" dirty="0" err="1"/>
                <a:t>names,salaries</a:t>
              </a:r>
              <a:r>
                <a:rPr lang="en-US" altLang="zh-CN" sz="2400" dirty="0"/>
                <a:t>))</a:t>
              </a:r>
            </a:p>
            <a:p>
              <a:pPr marL="0" lvl="1"/>
              <a:r>
                <a:rPr lang="en-US" altLang="zh-CN" sz="2400" dirty="0">
                  <a:solidFill>
                    <a:srgbClr val="0070C0"/>
                  </a:solidFill>
                </a:rPr>
                <a:t>{'</a:t>
              </a:r>
              <a:r>
                <a:rPr lang="en-US" altLang="zh-CN" sz="2400" dirty="0" err="1">
                  <a:solidFill>
                    <a:srgbClr val="0070C0"/>
                  </a:solidFill>
                </a:rPr>
                <a:t>Mayue</a:t>
              </a:r>
              <a:r>
                <a:rPr lang="en-US" altLang="zh-CN" sz="2400" dirty="0">
                  <a:solidFill>
                    <a:srgbClr val="0070C0"/>
                  </a:solidFill>
                </a:rPr>
                <a:t>': 3000, '</a:t>
              </a:r>
              <a:r>
                <a:rPr lang="en-US" altLang="zh-CN" sz="2400" dirty="0" err="1">
                  <a:solidFill>
                    <a:srgbClr val="0070C0"/>
                  </a:solidFill>
                </a:rPr>
                <a:t>Lilin</a:t>
              </a:r>
              <a:r>
                <a:rPr lang="en-US" altLang="zh-CN" sz="2400" dirty="0">
                  <a:solidFill>
                    <a:srgbClr val="0070C0"/>
                  </a:solidFill>
                </a:rPr>
                <a:t>': 4500, '</a:t>
              </a:r>
              <a:r>
                <a:rPr lang="en-US" altLang="zh-CN" sz="2400" dirty="0" err="1">
                  <a:solidFill>
                    <a:srgbClr val="0070C0"/>
                  </a:solidFill>
                </a:rPr>
                <a:t>Wuyun</a:t>
              </a:r>
              <a:r>
                <a:rPr lang="en-US" altLang="zh-CN" sz="2400" dirty="0">
                  <a:solidFill>
                    <a:srgbClr val="0070C0"/>
                  </a:solidFill>
                </a:rPr>
                <a:t>': 8000}</a:t>
              </a:r>
            </a:p>
          </p:txBody>
        </p:sp>
        <p:sp>
          <p:nvSpPr>
            <p:cNvPr id="18" name="椭圆形标注 17"/>
            <p:cNvSpPr/>
            <p:nvPr/>
          </p:nvSpPr>
          <p:spPr>
            <a:xfrm>
              <a:off x="686844" y="2177598"/>
              <a:ext cx="554355" cy="402787"/>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sp>
        <p:nvSpPr>
          <p:cNvPr id="4" name="灯片编号占位符 3"/>
          <p:cNvSpPr>
            <a:spLocks noGrp="1"/>
          </p:cNvSpPr>
          <p:nvPr>
            <p:ph type="sldNum" sz="quarter" idx="4"/>
          </p:nvPr>
        </p:nvSpPr>
        <p:spPr>
          <a:xfrm>
            <a:off x="8028384" y="357504"/>
            <a:ext cx="360000" cy="432048"/>
          </a:xfrm>
        </p:spPr>
        <p:txBody>
          <a:bodyPr/>
          <a:lstStyle/>
          <a:p>
            <a:fld id="{D18B1CCC-5B4E-41DC-9FD8-30B8F0069F97}" type="slidenum">
              <a:rPr lang="zh-CN" altLang="en-US" smtClean="0"/>
              <a:pPr/>
              <a:t>11</a:t>
            </a:fld>
            <a:endParaRPr lang="zh-CN" altLang="en-US" dirty="0"/>
          </a:p>
        </p:txBody>
      </p:sp>
      <p:grpSp>
        <p:nvGrpSpPr>
          <p:cNvPr id="3" name="组合 2"/>
          <p:cNvGrpSpPr/>
          <p:nvPr/>
        </p:nvGrpSpPr>
        <p:grpSpPr>
          <a:xfrm>
            <a:off x="989882" y="1066347"/>
            <a:ext cx="7164235" cy="880786"/>
            <a:chOff x="1008165" y="1185596"/>
            <a:chExt cx="7164235" cy="880786"/>
          </a:xfrm>
        </p:grpSpPr>
        <p:sp>
          <p:nvSpPr>
            <p:cNvPr id="8" name="矩形 7"/>
            <p:cNvSpPr/>
            <p:nvPr/>
          </p:nvSpPr>
          <p:spPr>
            <a:xfrm>
              <a:off x="1008165" y="1185596"/>
              <a:ext cx="7164235" cy="8771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4" name="矩形 13"/>
            <p:cNvSpPr/>
            <p:nvPr/>
          </p:nvSpPr>
          <p:spPr>
            <a:xfrm>
              <a:off x="1685524" y="1235385"/>
              <a:ext cx="6372153" cy="830997"/>
            </a:xfrm>
            <a:prstGeom prst="rect">
              <a:avLst/>
            </a:prstGeom>
          </p:spPr>
          <p:txBody>
            <a:bodyPr wrap="square">
              <a:spAutoFit/>
            </a:bodyPr>
            <a:lstStyle/>
            <a:p>
              <a:r>
                <a:rPr lang="zh-CN" altLang="en-US" sz="2400" dirty="0">
                  <a:solidFill>
                    <a:schemeClr val="accent6">
                      <a:lumMod val="75000"/>
                    </a:schemeClr>
                  </a:solidFill>
                  <a:ea typeface="微软雅黑" panose="020B0503020204020204" pitchFamily="34" charset="-122"/>
                  <a:sym typeface="Wingdings" pitchFamily="2" charset="2"/>
                </a:rPr>
                <a:t>已知有姓名列表和工资列表，如何生成字典类型的员工信息表？</a:t>
              </a:r>
              <a:endParaRPr lang="en-US" altLang="zh-CN" sz="2400" dirty="0">
                <a:solidFill>
                  <a:schemeClr val="accent6">
                    <a:lumMod val="75000"/>
                  </a:schemeClr>
                </a:solidFill>
                <a:ea typeface="微软雅黑" panose="020B0503020204020204" pitchFamily="34" charset="-122"/>
                <a:sym typeface="Wingdings" pitchFamily="2" charset="2"/>
              </a:endParaRPr>
            </a:p>
          </p:txBody>
        </p:sp>
        <p:pic>
          <p:nvPicPr>
            <p:cNvPr id="10" name="图片 9"/>
            <p:cNvPicPr>
              <a:picLocks noChangeAspect="1"/>
            </p:cNvPicPr>
            <p:nvPr/>
          </p:nvPicPr>
          <p:blipFill>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1043609" y="1190626"/>
              <a:ext cx="504056" cy="827853"/>
            </a:xfrm>
            <a:prstGeom prst="rect">
              <a:avLst/>
            </a:prstGeom>
          </p:spPr>
        </p:pic>
      </p:grpSp>
    </p:spTree>
    <p:extLst>
      <p:ext uri="{BB962C8B-B14F-4D97-AF65-F5344CB8AC3E}">
        <p14:creationId xmlns:p14="http://schemas.microsoft.com/office/powerpoint/2010/main" val="51698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生成</a:t>
            </a:r>
            <a:r>
              <a:rPr lang="zh-CN" altLang="en-US" smtClean="0"/>
              <a:t>字典</a:t>
            </a:r>
            <a:endParaRPr lang="zh-CN" altLang="en-US"/>
          </a:p>
        </p:txBody>
      </p:sp>
      <p:sp>
        <p:nvSpPr>
          <p:cNvPr id="5" name="灯片编号占位符 4"/>
          <p:cNvSpPr>
            <a:spLocks noGrp="1"/>
          </p:cNvSpPr>
          <p:nvPr>
            <p:ph type="sldNum" sz="quarter" idx="4"/>
          </p:nvPr>
        </p:nvSpPr>
        <p:spPr>
          <a:xfrm>
            <a:off x="8028384" y="357504"/>
            <a:ext cx="360000" cy="432048"/>
          </a:xfrm>
        </p:spPr>
        <p:txBody>
          <a:bodyPr/>
          <a:lstStyle/>
          <a:p>
            <a:fld id="{D18B1CCC-5B4E-41DC-9FD8-30B8F0069F97}" type="slidenum">
              <a:rPr lang="zh-CN" altLang="en-US" smtClean="0"/>
              <a:pPr/>
              <a:t>12</a:t>
            </a:fld>
            <a:endParaRPr lang="zh-CN" altLang="en-US" dirty="0"/>
          </a:p>
        </p:txBody>
      </p:sp>
      <p:grpSp>
        <p:nvGrpSpPr>
          <p:cNvPr id="10" name="组合 9"/>
          <p:cNvGrpSpPr/>
          <p:nvPr/>
        </p:nvGrpSpPr>
        <p:grpSpPr>
          <a:xfrm>
            <a:off x="870169" y="1074788"/>
            <a:ext cx="7164235" cy="880786"/>
            <a:chOff x="1008165" y="1185596"/>
            <a:chExt cx="7164235" cy="880786"/>
          </a:xfrm>
        </p:grpSpPr>
        <p:sp>
          <p:nvSpPr>
            <p:cNvPr id="11" name="矩形 10"/>
            <p:cNvSpPr/>
            <p:nvPr/>
          </p:nvSpPr>
          <p:spPr>
            <a:xfrm>
              <a:off x="1008165" y="1185596"/>
              <a:ext cx="7164235" cy="8771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2" name="矩形 11"/>
            <p:cNvSpPr/>
            <p:nvPr/>
          </p:nvSpPr>
          <p:spPr>
            <a:xfrm>
              <a:off x="1685524" y="1235385"/>
              <a:ext cx="6372153" cy="830997"/>
            </a:xfrm>
            <a:prstGeom prst="rect">
              <a:avLst/>
            </a:prstGeom>
          </p:spPr>
          <p:txBody>
            <a:bodyPr wrap="square">
              <a:spAutoFit/>
            </a:bodyPr>
            <a:lstStyle/>
            <a:p>
              <a:r>
                <a:rPr lang="zh-CN" altLang="en-US" sz="2400" dirty="0">
                  <a:solidFill>
                    <a:schemeClr val="accent6">
                      <a:lumMod val="75000"/>
                    </a:schemeClr>
                  </a:solidFill>
                  <a:ea typeface="微软雅黑" panose="020B0503020204020204" pitchFamily="34" charset="-122"/>
                  <a:sym typeface="Wingdings" pitchFamily="2" charset="2"/>
                </a:rPr>
                <a:t>对于几个公司的财经数据，如何构造公司代码和股票价格的字典？</a:t>
              </a:r>
            </a:p>
          </p:txBody>
        </p:sp>
        <p:pic>
          <p:nvPicPr>
            <p:cNvPr id="15" name="图片 14"/>
            <p:cNvPicPr>
              <a:picLocks noChangeAspect="1"/>
            </p:cNvPicPr>
            <p:nvPr/>
          </p:nvPicPr>
          <p:blipFill>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1043609" y="1190626"/>
              <a:ext cx="504056" cy="827853"/>
            </a:xfrm>
            <a:prstGeom prst="rect">
              <a:avLst/>
            </a:prstGeom>
          </p:spPr>
        </p:pic>
      </p:grpSp>
      <p:sp>
        <p:nvSpPr>
          <p:cNvPr id="9" name="矩形 8"/>
          <p:cNvSpPr/>
          <p:nvPr/>
        </p:nvSpPr>
        <p:spPr>
          <a:xfrm>
            <a:off x="870169" y="2111169"/>
            <a:ext cx="7128792" cy="2308324"/>
          </a:xfrm>
          <a:prstGeom prst="rect">
            <a:avLst/>
          </a:prstGeom>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square" l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en-US" altLang="zh-CN" sz="2400" dirty="0"/>
              <a:t>     </a:t>
            </a:r>
            <a:r>
              <a:rPr lang="en-US" altLang="zh-CN" sz="2400" dirty="0" err="1" smtClean="0"/>
              <a:t>pList</a:t>
            </a:r>
            <a:r>
              <a:rPr lang="en-US" altLang="zh-CN" sz="2400" dirty="0" smtClean="0"/>
              <a:t> </a:t>
            </a:r>
            <a:r>
              <a:rPr lang="en-US" altLang="zh-CN" sz="2400" dirty="0"/>
              <a:t>= [(</a:t>
            </a:r>
            <a:r>
              <a:rPr lang="en-US" altLang="zh-CN" sz="2400" dirty="0">
                <a:solidFill>
                  <a:schemeClr val="accent3"/>
                </a:solidFill>
              </a:rPr>
              <a:t>'AXP'</a:t>
            </a:r>
            <a:r>
              <a:rPr lang="en-US" altLang="zh-CN" sz="2400" dirty="0"/>
              <a:t>, </a:t>
            </a:r>
            <a:r>
              <a:rPr lang="en-US" altLang="zh-CN" sz="2400" dirty="0">
                <a:solidFill>
                  <a:schemeClr val="accent3"/>
                </a:solidFill>
              </a:rPr>
              <a:t>'American Express Company'</a:t>
            </a:r>
            <a:r>
              <a:rPr lang="en-US" altLang="zh-CN" sz="2400" dirty="0"/>
              <a:t>, </a:t>
            </a:r>
            <a:r>
              <a:rPr lang="en-US" altLang="zh-CN" sz="2400" dirty="0">
                <a:solidFill>
                  <a:schemeClr val="accent3"/>
                </a:solidFill>
              </a:rPr>
              <a:t>'78.51'</a:t>
            </a:r>
            <a:r>
              <a:rPr lang="en-US" altLang="zh-CN" sz="2400" dirty="0" smtClean="0"/>
              <a:t>),</a:t>
            </a:r>
            <a:endParaRPr lang="en-US" altLang="zh-CN" sz="2400" dirty="0"/>
          </a:p>
          <a:p>
            <a:pPr>
              <a:lnSpc>
                <a:spcPct val="120000"/>
              </a:lnSpc>
            </a:pPr>
            <a:r>
              <a:rPr lang="en-US" altLang="zh-CN" sz="2400" dirty="0"/>
              <a:t>             (</a:t>
            </a:r>
            <a:r>
              <a:rPr lang="en-US" altLang="zh-CN" sz="2400" dirty="0">
                <a:solidFill>
                  <a:schemeClr val="accent3"/>
                </a:solidFill>
              </a:rPr>
              <a:t>'BA'</a:t>
            </a:r>
            <a:r>
              <a:rPr lang="en-US" altLang="zh-CN" sz="2400" dirty="0"/>
              <a:t>, </a:t>
            </a:r>
            <a:r>
              <a:rPr lang="en-US" altLang="zh-CN" sz="2400" dirty="0">
                <a:solidFill>
                  <a:schemeClr val="accent3"/>
                </a:solidFill>
              </a:rPr>
              <a:t>'The Boeing Company'</a:t>
            </a:r>
            <a:r>
              <a:rPr lang="en-US" altLang="zh-CN" sz="2400" dirty="0"/>
              <a:t>, </a:t>
            </a:r>
            <a:r>
              <a:rPr lang="en-US" altLang="zh-CN" sz="2400" dirty="0">
                <a:solidFill>
                  <a:schemeClr val="accent3"/>
                </a:solidFill>
              </a:rPr>
              <a:t>'184.76'</a:t>
            </a:r>
            <a:r>
              <a:rPr lang="en-US" altLang="zh-CN" sz="2400" dirty="0" smtClean="0"/>
              <a:t>),</a:t>
            </a:r>
            <a:endParaRPr lang="en-US" altLang="zh-CN" sz="2400" dirty="0"/>
          </a:p>
          <a:p>
            <a:pPr lvl="1">
              <a:lnSpc>
                <a:spcPct val="120000"/>
              </a:lnSpc>
            </a:pPr>
            <a:r>
              <a:rPr lang="en-US" altLang="zh-CN" sz="2400" dirty="0"/>
              <a:t>   </a:t>
            </a:r>
            <a:r>
              <a:rPr lang="en-US" altLang="zh-CN" sz="2400" dirty="0" smtClean="0"/>
              <a:t>   (</a:t>
            </a:r>
            <a:r>
              <a:rPr lang="en-US" altLang="zh-CN" sz="2400" dirty="0">
                <a:solidFill>
                  <a:schemeClr val="accent3"/>
                </a:solidFill>
              </a:rPr>
              <a:t>'CAT'</a:t>
            </a:r>
            <a:r>
              <a:rPr lang="en-US" altLang="zh-CN" sz="2400" dirty="0"/>
              <a:t>, </a:t>
            </a:r>
            <a:r>
              <a:rPr lang="en-US" altLang="zh-CN" sz="2400" dirty="0">
                <a:solidFill>
                  <a:schemeClr val="accent3"/>
                </a:solidFill>
              </a:rPr>
              <a:t>'Caterpillar Inc.'</a:t>
            </a:r>
            <a:r>
              <a:rPr lang="en-US" altLang="zh-CN" sz="2400" dirty="0"/>
              <a:t>, </a:t>
            </a:r>
            <a:r>
              <a:rPr lang="en-US" altLang="zh-CN" sz="2400" dirty="0">
                <a:solidFill>
                  <a:schemeClr val="accent3"/>
                </a:solidFill>
              </a:rPr>
              <a:t>'96.39'</a:t>
            </a:r>
            <a:r>
              <a:rPr lang="en-US" altLang="zh-CN" sz="2400" dirty="0" smtClean="0"/>
              <a:t>),</a:t>
            </a:r>
            <a:endParaRPr lang="en-US" altLang="zh-CN" sz="2400" dirty="0"/>
          </a:p>
          <a:p>
            <a:pPr lvl="1">
              <a:lnSpc>
                <a:spcPct val="120000"/>
              </a:lnSpc>
            </a:pPr>
            <a:r>
              <a:rPr lang="en-US" altLang="zh-CN" sz="2400" dirty="0"/>
              <a:t>   </a:t>
            </a:r>
            <a:r>
              <a:rPr lang="en-US" altLang="zh-CN" sz="2400" dirty="0" smtClean="0"/>
              <a:t>   (</a:t>
            </a:r>
            <a:r>
              <a:rPr lang="en-US" altLang="zh-CN" sz="2400" dirty="0">
                <a:solidFill>
                  <a:schemeClr val="accent3"/>
                </a:solidFill>
              </a:rPr>
              <a:t>'CSCO'</a:t>
            </a:r>
            <a:r>
              <a:rPr lang="en-US" altLang="zh-CN" sz="2400" dirty="0"/>
              <a:t>, </a:t>
            </a:r>
            <a:r>
              <a:rPr lang="en-US" altLang="zh-CN" sz="2400" dirty="0">
                <a:solidFill>
                  <a:schemeClr val="accent3"/>
                </a:solidFill>
              </a:rPr>
              <a:t>'Cisco </a:t>
            </a:r>
            <a:r>
              <a:rPr lang="en-US" altLang="zh-CN" sz="2400" dirty="0" err="1">
                <a:solidFill>
                  <a:schemeClr val="accent3"/>
                </a:solidFill>
              </a:rPr>
              <a:t>Systems,Inc</a:t>
            </a:r>
            <a:r>
              <a:rPr lang="en-US" altLang="zh-CN" sz="2400" dirty="0">
                <a:solidFill>
                  <a:schemeClr val="accent3"/>
                </a:solidFill>
              </a:rPr>
              <a:t>.'</a:t>
            </a:r>
            <a:r>
              <a:rPr lang="en-US" altLang="zh-CN" sz="2400" dirty="0" smtClean="0"/>
              <a:t>, </a:t>
            </a:r>
            <a:r>
              <a:rPr lang="en-US" altLang="zh-CN" sz="2400" dirty="0">
                <a:solidFill>
                  <a:schemeClr val="accent3"/>
                </a:solidFill>
              </a:rPr>
              <a:t>'33.71'</a:t>
            </a:r>
            <a:r>
              <a:rPr lang="en-US" altLang="zh-CN" sz="2400" dirty="0" smtClean="0"/>
              <a:t>),</a:t>
            </a:r>
            <a:endParaRPr lang="en-US" altLang="zh-CN" sz="2400" dirty="0"/>
          </a:p>
          <a:p>
            <a:pPr lvl="1">
              <a:lnSpc>
                <a:spcPct val="120000"/>
              </a:lnSpc>
            </a:pPr>
            <a:r>
              <a:rPr lang="en-US" altLang="zh-CN" sz="2400" dirty="0"/>
              <a:t>   </a:t>
            </a:r>
            <a:r>
              <a:rPr lang="en-US" altLang="zh-CN" sz="2400" dirty="0" smtClean="0"/>
              <a:t>   (</a:t>
            </a:r>
            <a:r>
              <a:rPr lang="en-US" altLang="zh-CN" sz="2400" dirty="0">
                <a:solidFill>
                  <a:schemeClr val="accent3"/>
                </a:solidFill>
              </a:rPr>
              <a:t>'CVX'</a:t>
            </a:r>
            <a:r>
              <a:rPr lang="en-US" altLang="zh-CN" sz="2400" dirty="0"/>
              <a:t>, </a:t>
            </a:r>
            <a:r>
              <a:rPr lang="en-US" altLang="zh-CN" sz="2400" dirty="0">
                <a:solidFill>
                  <a:schemeClr val="accent3"/>
                </a:solidFill>
              </a:rPr>
              <a:t>'Chevron Corporation'</a:t>
            </a:r>
            <a:r>
              <a:rPr lang="en-US" altLang="zh-CN" sz="2400" dirty="0"/>
              <a:t>, </a:t>
            </a:r>
            <a:r>
              <a:rPr lang="en-US" altLang="zh-CN" sz="2400" dirty="0">
                <a:solidFill>
                  <a:schemeClr val="accent3"/>
                </a:solidFill>
              </a:rPr>
              <a:t>'106.09'</a:t>
            </a:r>
            <a:r>
              <a:rPr lang="en-US" altLang="zh-CN" sz="2400" dirty="0" smtClean="0"/>
              <a:t>)]</a:t>
            </a:r>
            <a:endParaRPr lang="en-US" altLang="zh-CN" sz="2400" dirty="0"/>
          </a:p>
        </p:txBody>
      </p:sp>
    </p:spTree>
    <p:extLst>
      <p:ext uri="{BB962C8B-B14F-4D97-AF65-F5344CB8AC3E}">
        <p14:creationId xmlns:p14="http://schemas.microsoft.com/office/powerpoint/2010/main" val="373853674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生成</a:t>
            </a:r>
            <a:r>
              <a:rPr lang="zh-CN" altLang="en-US" smtClean="0"/>
              <a:t>字典</a:t>
            </a:r>
            <a:endParaRPr lang="zh-CN" altLang="en-US"/>
          </a:p>
        </p:txBody>
      </p:sp>
      <p:sp>
        <p:nvSpPr>
          <p:cNvPr id="5" name="灯片编号占位符 4"/>
          <p:cNvSpPr>
            <a:spLocks noGrp="1"/>
          </p:cNvSpPr>
          <p:nvPr>
            <p:ph type="sldNum" sz="quarter" idx="4"/>
          </p:nvPr>
        </p:nvSpPr>
        <p:spPr>
          <a:xfrm>
            <a:off x="8028384" y="357504"/>
            <a:ext cx="360000" cy="432048"/>
          </a:xfrm>
        </p:spPr>
        <p:txBody>
          <a:bodyPr/>
          <a:lstStyle/>
          <a:p>
            <a:fld id="{D18B1CCC-5B4E-41DC-9FD8-30B8F0069F97}" type="slidenum">
              <a:rPr lang="zh-CN" altLang="en-US" smtClean="0"/>
              <a:pPr/>
              <a:t>13</a:t>
            </a:fld>
            <a:endParaRPr lang="zh-CN" altLang="en-US" dirty="0"/>
          </a:p>
        </p:txBody>
      </p:sp>
      <p:grpSp>
        <p:nvGrpSpPr>
          <p:cNvPr id="10" name="组合 9"/>
          <p:cNvGrpSpPr/>
          <p:nvPr/>
        </p:nvGrpSpPr>
        <p:grpSpPr>
          <a:xfrm>
            <a:off x="870169" y="1074788"/>
            <a:ext cx="7164235" cy="880786"/>
            <a:chOff x="1008165" y="1185596"/>
            <a:chExt cx="7164235" cy="880786"/>
          </a:xfrm>
        </p:grpSpPr>
        <p:sp>
          <p:nvSpPr>
            <p:cNvPr id="11" name="矩形 10"/>
            <p:cNvSpPr/>
            <p:nvPr/>
          </p:nvSpPr>
          <p:spPr>
            <a:xfrm>
              <a:off x="1008165" y="1185596"/>
              <a:ext cx="7164235" cy="8771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2" name="矩形 11"/>
            <p:cNvSpPr/>
            <p:nvPr/>
          </p:nvSpPr>
          <p:spPr>
            <a:xfrm>
              <a:off x="1685524" y="1235385"/>
              <a:ext cx="6372153" cy="830997"/>
            </a:xfrm>
            <a:prstGeom prst="rect">
              <a:avLst/>
            </a:prstGeom>
          </p:spPr>
          <p:txBody>
            <a:bodyPr wrap="square">
              <a:spAutoFit/>
            </a:bodyPr>
            <a:lstStyle/>
            <a:p>
              <a:r>
                <a:rPr lang="zh-CN" altLang="en-US" sz="2400" dirty="0">
                  <a:solidFill>
                    <a:schemeClr val="accent6">
                      <a:lumMod val="75000"/>
                    </a:schemeClr>
                  </a:solidFill>
                  <a:ea typeface="微软雅黑" panose="020B0503020204020204" pitchFamily="34" charset="-122"/>
                  <a:sym typeface="Wingdings" pitchFamily="2" charset="2"/>
                </a:rPr>
                <a:t>对于几个公司的财经数据，如何构造公司代码和股票价格的字典？</a:t>
              </a:r>
            </a:p>
          </p:txBody>
        </p:sp>
        <p:pic>
          <p:nvPicPr>
            <p:cNvPr id="15" name="图片 14"/>
            <p:cNvPicPr>
              <a:picLocks noChangeAspect="1"/>
            </p:cNvPicPr>
            <p:nvPr/>
          </p:nvPicPr>
          <p:blipFill>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1043609" y="1190626"/>
              <a:ext cx="504056" cy="827853"/>
            </a:xfrm>
            <a:prstGeom prst="rect">
              <a:avLst/>
            </a:prstGeom>
          </p:spPr>
        </p:pic>
      </p:grpSp>
      <p:sp>
        <p:nvSpPr>
          <p:cNvPr id="13" name="矩形 12"/>
          <p:cNvSpPr/>
          <p:nvPr/>
        </p:nvSpPr>
        <p:spPr>
          <a:xfrm>
            <a:off x="905613" y="2283718"/>
            <a:ext cx="7128792" cy="978729"/>
          </a:xfrm>
          <a:prstGeom prst="rect">
            <a:avLst/>
          </a:prstGeom>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square" lIns="0">
            <a:spAutoFit/>
          </a:bodyPr>
          <a:lstStyle/>
          <a:p>
            <a:pPr>
              <a:lnSpc>
                <a:spcPct val="120000"/>
              </a:lnSpc>
            </a:pPr>
            <a:r>
              <a:rPr lang="en-US" altLang="zh-CN" sz="2400" dirty="0" err="1">
                <a:solidFill>
                  <a:schemeClr val="tx1"/>
                </a:solidFill>
              </a:rPr>
              <a:t>aDict</a:t>
            </a:r>
            <a:r>
              <a:rPr lang="en-US" altLang="zh-CN" sz="2400" dirty="0">
                <a:solidFill>
                  <a:schemeClr val="tx1"/>
                </a:solidFill>
              </a:rPr>
              <a:t> = {</a:t>
            </a:r>
            <a:r>
              <a:rPr lang="en-US" altLang="zh-CN" sz="2400" dirty="0">
                <a:solidFill>
                  <a:schemeClr val="accent3"/>
                </a:solidFill>
              </a:rPr>
              <a:t>'AXP'</a:t>
            </a:r>
            <a:r>
              <a:rPr lang="en-US" altLang="zh-CN" sz="2400" dirty="0">
                <a:solidFill>
                  <a:schemeClr val="tx1"/>
                </a:solidFill>
              </a:rPr>
              <a:t>: </a:t>
            </a:r>
            <a:r>
              <a:rPr lang="en-US" altLang="zh-CN" sz="2400" dirty="0">
                <a:solidFill>
                  <a:schemeClr val="accent3"/>
                </a:solidFill>
              </a:rPr>
              <a:t>'78.51'</a:t>
            </a:r>
            <a:r>
              <a:rPr lang="en-US" altLang="zh-CN" sz="2400" dirty="0">
                <a:solidFill>
                  <a:schemeClr val="tx1"/>
                </a:solidFill>
              </a:rPr>
              <a:t>, </a:t>
            </a:r>
            <a:r>
              <a:rPr lang="en-US" altLang="zh-CN" sz="2400" dirty="0">
                <a:solidFill>
                  <a:schemeClr val="accent3"/>
                </a:solidFill>
              </a:rPr>
              <a:t>'BA'</a:t>
            </a:r>
            <a:r>
              <a:rPr lang="en-US" altLang="zh-CN" sz="2400" dirty="0">
                <a:solidFill>
                  <a:schemeClr val="tx1"/>
                </a:solidFill>
              </a:rPr>
              <a:t>: </a:t>
            </a:r>
            <a:r>
              <a:rPr lang="en-US" altLang="zh-CN" sz="2400" dirty="0">
                <a:solidFill>
                  <a:schemeClr val="accent3"/>
                </a:solidFill>
              </a:rPr>
              <a:t>'184.76'</a:t>
            </a:r>
            <a:r>
              <a:rPr lang="en-US" altLang="zh-CN" sz="2400" dirty="0">
                <a:solidFill>
                  <a:schemeClr val="tx1"/>
                </a:solidFill>
              </a:rPr>
              <a:t>, </a:t>
            </a:r>
            <a:r>
              <a:rPr lang="en-US" altLang="zh-CN" sz="2400" dirty="0">
                <a:solidFill>
                  <a:schemeClr val="accent3"/>
                </a:solidFill>
              </a:rPr>
              <a:t>'CAT '</a:t>
            </a:r>
            <a:r>
              <a:rPr lang="en-US" altLang="zh-CN" sz="2400" dirty="0">
                <a:solidFill>
                  <a:schemeClr val="tx1"/>
                </a:solidFill>
              </a:rPr>
              <a:t>: </a:t>
            </a:r>
            <a:r>
              <a:rPr lang="en-US" altLang="zh-CN" sz="2400" dirty="0">
                <a:solidFill>
                  <a:schemeClr val="accent3"/>
                </a:solidFill>
              </a:rPr>
              <a:t>'96.39'</a:t>
            </a:r>
            <a:r>
              <a:rPr lang="en-US" altLang="zh-CN" sz="2400" dirty="0">
                <a:solidFill>
                  <a:schemeClr val="tx1"/>
                </a:solidFill>
              </a:rPr>
              <a:t>, </a:t>
            </a:r>
            <a:r>
              <a:rPr lang="en-US" altLang="zh-CN" sz="2400" dirty="0">
                <a:solidFill>
                  <a:schemeClr val="accent3"/>
                </a:solidFill>
              </a:rPr>
              <a:t>'CSCO'</a:t>
            </a:r>
            <a:r>
              <a:rPr lang="en-US" altLang="zh-CN" sz="2400" dirty="0">
                <a:solidFill>
                  <a:schemeClr val="tx1"/>
                </a:solidFill>
              </a:rPr>
              <a:t>: </a:t>
            </a:r>
            <a:r>
              <a:rPr lang="en-US" altLang="zh-CN" sz="2400" dirty="0">
                <a:solidFill>
                  <a:schemeClr val="accent3"/>
                </a:solidFill>
              </a:rPr>
              <a:t>'33.71'</a:t>
            </a:r>
            <a:r>
              <a:rPr lang="en-US" altLang="zh-CN" sz="2400" dirty="0">
                <a:solidFill>
                  <a:schemeClr val="tx1"/>
                </a:solidFill>
              </a:rPr>
              <a:t>, </a:t>
            </a:r>
            <a:r>
              <a:rPr lang="en-US" altLang="zh-CN" sz="2400" dirty="0">
                <a:solidFill>
                  <a:schemeClr val="accent3"/>
                </a:solidFill>
              </a:rPr>
              <a:t>'CVX'</a:t>
            </a:r>
            <a:r>
              <a:rPr lang="en-US" altLang="zh-CN" sz="2400" dirty="0">
                <a:solidFill>
                  <a:schemeClr val="tx1"/>
                </a:solidFill>
              </a:rPr>
              <a:t>: </a:t>
            </a:r>
            <a:r>
              <a:rPr lang="en-US" altLang="zh-CN" sz="2400" dirty="0">
                <a:solidFill>
                  <a:schemeClr val="accent3"/>
                </a:solidFill>
              </a:rPr>
              <a:t>'106.09'</a:t>
            </a:r>
            <a:r>
              <a:rPr lang="en-US" altLang="zh-CN" sz="2400" dirty="0">
                <a:solidFill>
                  <a:schemeClr val="tx1"/>
                </a:solidFill>
              </a:rPr>
              <a:t>}</a:t>
            </a:r>
            <a:endParaRPr lang="zh-CN" altLang="en-US" sz="2400" dirty="0">
              <a:solidFill>
                <a:schemeClr val="tx1"/>
              </a:solidFill>
            </a:endParaRPr>
          </a:p>
        </p:txBody>
      </p:sp>
      <p:sp>
        <p:nvSpPr>
          <p:cNvPr id="14" name="文本框 13"/>
          <p:cNvSpPr txBox="1"/>
          <p:nvPr/>
        </p:nvSpPr>
        <p:spPr>
          <a:xfrm>
            <a:off x="870169" y="3400873"/>
            <a:ext cx="7328379" cy="1200329"/>
          </a:xfrm>
          <a:prstGeom prst="rect">
            <a:avLst/>
          </a:prstGeom>
          <a:noFill/>
        </p:spPr>
        <p:txBody>
          <a:bodyPr wrap="square" rtlCol="0">
            <a:spAutoFit/>
          </a:bodyPr>
          <a:lstStyle/>
          <a:p>
            <a:r>
              <a:rPr lang="zh-CN" altLang="en-US" sz="2400" b="1" dirty="0" smtClean="0"/>
              <a:t>算法分析：</a:t>
            </a:r>
            <a:r>
              <a:rPr lang="zh-CN" altLang="en-US" sz="2400" dirty="0" smtClean="0"/>
              <a:t>可用循环将公司代码和股票价格分别</a:t>
            </a:r>
            <a:r>
              <a:rPr lang="en-US" altLang="zh-CN" sz="2400" dirty="0" smtClean="0"/>
              <a:t>append</a:t>
            </a:r>
            <a:r>
              <a:rPr lang="zh-CN" altLang="en-US" sz="2400" dirty="0" smtClean="0"/>
              <a:t>到一个</a:t>
            </a:r>
            <a:r>
              <a:rPr lang="zh-CN" altLang="en-US" sz="2400" dirty="0"/>
              <a:t>新</a:t>
            </a:r>
            <a:r>
              <a:rPr lang="zh-CN" altLang="en-US" sz="2400" dirty="0" smtClean="0"/>
              <a:t>列表中，再</a:t>
            </a:r>
            <a:r>
              <a:rPr lang="zh-CN" altLang="en-US" sz="2400" dirty="0"/>
              <a:t>利用</a:t>
            </a:r>
            <a:r>
              <a:rPr lang="en-US" altLang="zh-CN" sz="2400" dirty="0" smtClean="0"/>
              <a:t>zip()</a:t>
            </a:r>
            <a:r>
              <a:rPr lang="zh-CN" altLang="en-US" sz="2400" dirty="0" smtClean="0"/>
              <a:t>和</a:t>
            </a:r>
            <a:r>
              <a:rPr lang="en-US" altLang="zh-CN" sz="2400" dirty="0" err="1" smtClean="0"/>
              <a:t>dict</a:t>
            </a:r>
            <a:r>
              <a:rPr lang="en-US" altLang="zh-CN" sz="2400" dirty="0" smtClean="0"/>
              <a:t>()</a:t>
            </a:r>
            <a:r>
              <a:rPr lang="zh-CN" altLang="en-US" sz="2400" dirty="0" smtClean="0"/>
              <a:t>函数将这两个列表转化成字典。</a:t>
            </a:r>
            <a:endParaRPr lang="zh-CN" altLang="en-US" sz="2400" dirty="0"/>
          </a:p>
        </p:txBody>
      </p:sp>
    </p:spTree>
    <p:extLst>
      <p:ext uri="{BB962C8B-B14F-4D97-AF65-F5344CB8AC3E}">
        <p14:creationId xmlns:p14="http://schemas.microsoft.com/office/powerpoint/2010/main" val="24926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4.1.2 </a:t>
            </a:r>
            <a:r>
              <a:rPr lang="zh-CN" altLang="zh-CN" dirty="0"/>
              <a:t>字典的基本操作</a:t>
            </a:r>
            <a:endParaRPr lang="zh-CN" altLang="en-US" dirty="0"/>
          </a:p>
        </p:txBody>
      </p:sp>
      <p:sp>
        <p:nvSpPr>
          <p:cNvPr id="5" name="文本占位符 4"/>
          <p:cNvSpPr>
            <a:spLocks noGrp="1"/>
          </p:cNvSpPr>
          <p:nvPr>
            <p:ph type="body" idx="1"/>
          </p:nvPr>
        </p:nvSpPr>
        <p:spPr/>
        <p:txBody>
          <a:bodyPr/>
          <a:lstStyle/>
          <a:p>
            <a:endParaRPr lang="zh-CN" altLang="en-US"/>
          </a:p>
        </p:txBody>
      </p:sp>
      <p:sp>
        <p:nvSpPr>
          <p:cNvPr id="3" name="灯片编号占位符 2"/>
          <p:cNvSpPr>
            <a:spLocks noGrp="1"/>
          </p:cNvSpPr>
          <p:nvPr>
            <p:ph type="sldNum" sz="quarter" idx="4"/>
          </p:nvPr>
        </p:nvSpPr>
        <p:spPr/>
        <p:txBody>
          <a:bodyPr/>
          <a:lstStyle/>
          <a:p>
            <a:fld id="{D18B1CCC-5B4E-41DC-9FD8-30B8F0069F97}" type="slidenum">
              <a:rPr lang="zh-CN" altLang="en-US" smtClean="0"/>
              <a:pPr/>
              <a:t>14</a:t>
            </a:fld>
            <a:endParaRPr lang="zh-CN" altLang="en-US" dirty="0"/>
          </a:p>
        </p:txBody>
      </p:sp>
    </p:spTree>
    <p:extLst>
      <p:ext uri="{BB962C8B-B14F-4D97-AF65-F5344CB8AC3E}">
        <p14:creationId xmlns:p14="http://schemas.microsoft.com/office/powerpoint/2010/main" val="154415374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字典的基本操作</a:t>
            </a:r>
            <a:endParaRPr lang="zh-CN" altLang="en-US" dirty="0"/>
          </a:p>
        </p:txBody>
      </p:sp>
      <p:sp>
        <p:nvSpPr>
          <p:cNvPr id="3" name="灯片编号占位符 2"/>
          <p:cNvSpPr>
            <a:spLocks noGrp="1"/>
          </p:cNvSpPr>
          <p:nvPr>
            <p:ph type="sldNum" sz="quarter" idx="4"/>
          </p:nvPr>
        </p:nvSpPr>
        <p:spPr/>
        <p:txBody>
          <a:bodyPr/>
          <a:lstStyle/>
          <a:p>
            <a:fld id="{D18B1CCC-5B4E-41DC-9FD8-30B8F0069F97}" type="slidenum">
              <a:rPr lang="zh-CN" altLang="en-US" smtClean="0"/>
              <a:pPr/>
              <a:t>15</a:t>
            </a:fld>
            <a:endParaRPr lang="zh-CN" altLang="en-US" dirty="0"/>
          </a:p>
        </p:txBody>
      </p:sp>
      <p:grpSp>
        <p:nvGrpSpPr>
          <p:cNvPr id="4" name="组合 3"/>
          <p:cNvGrpSpPr/>
          <p:nvPr/>
        </p:nvGrpSpPr>
        <p:grpSpPr>
          <a:xfrm>
            <a:off x="1619672" y="1275606"/>
            <a:ext cx="5630467" cy="2777729"/>
            <a:chOff x="1754981" y="1640681"/>
            <a:chExt cx="5630467" cy="2777729"/>
          </a:xfrm>
        </p:grpSpPr>
        <p:sp>
          <p:nvSpPr>
            <p:cNvPr id="5" name="MH_Other_1"/>
            <p:cNvSpPr/>
            <p:nvPr>
              <p:custDataLst>
                <p:tags r:id="rId1"/>
              </p:custDataLst>
            </p:nvPr>
          </p:nvSpPr>
          <p:spPr>
            <a:xfrm>
              <a:off x="1754981" y="1766888"/>
              <a:ext cx="863204" cy="1706166"/>
            </a:xfrm>
            <a:custGeom>
              <a:avLst/>
              <a:gdLst>
                <a:gd name="connsiteX0" fmla="*/ 0 w 1400175"/>
                <a:gd name="connsiteY0" fmla="*/ 0 h 2671762"/>
                <a:gd name="connsiteX1" fmla="*/ 0 w 1400175"/>
                <a:gd name="connsiteY1" fmla="*/ 2400300 h 2671762"/>
                <a:gd name="connsiteX2" fmla="*/ 142875 w 1400175"/>
                <a:gd name="connsiteY2" fmla="*/ 2328862 h 2671762"/>
                <a:gd name="connsiteX3" fmla="*/ 209550 w 1400175"/>
                <a:gd name="connsiteY3" fmla="*/ 2366962 h 2671762"/>
                <a:gd name="connsiteX4" fmla="*/ 271463 w 1400175"/>
                <a:gd name="connsiteY4" fmla="*/ 2509837 h 2671762"/>
                <a:gd name="connsiteX5" fmla="*/ 338138 w 1400175"/>
                <a:gd name="connsiteY5" fmla="*/ 2586037 h 2671762"/>
                <a:gd name="connsiteX6" fmla="*/ 495300 w 1400175"/>
                <a:gd name="connsiteY6" fmla="*/ 2671762 h 2671762"/>
                <a:gd name="connsiteX7" fmla="*/ 547688 w 1400175"/>
                <a:gd name="connsiteY7" fmla="*/ 2571750 h 2671762"/>
                <a:gd name="connsiteX8" fmla="*/ 600075 w 1400175"/>
                <a:gd name="connsiteY8" fmla="*/ 2524125 h 2671762"/>
                <a:gd name="connsiteX9" fmla="*/ 695325 w 1400175"/>
                <a:gd name="connsiteY9" fmla="*/ 2457450 h 2671762"/>
                <a:gd name="connsiteX10" fmla="*/ 752475 w 1400175"/>
                <a:gd name="connsiteY10" fmla="*/ 2400300 h 2671762"/>
                <a:gd name="connsiteX11" fmla="*/ 866775 w 1400175"/>
                <a:gd name="connsiteY11" fmla="*/ 2362200 h 2671762"/>
                <a:gd name="connsiteX12" fmla="*/ 933450 w 1400175"/>
                <a:gd name="connsiteY12" fmla="*/ 2481262 h 2671762"/>
                <a:gd name="connsiteX13" fmla="*/ 1085850 w 1400175"/>
                <a:gd name="connsiteY13" fmla="*/ 2533650 h 2671762"/>
                <a:gd name="connsiteX14" fmla="*/ 1176338 w 1400175"/>
                <a:gd name="connsiteY14" fmla="*/ 2552700 h 2671762"/>
                <a:gd name="connsiteX15" fmla="*/ 1223963 w 1400175"/>
                <a:gd name="connsiteY15" fmla="*/ 2514600 h 2671762"/>
                <a:gd name="connsiteX16" fmla="*/ 1281113 w 1400175"/>
                <a:gd name="connsiteY16" fmla="*/ 2476500 h 2671762"/>
                <a:gd name="connsiteX17" fmla="*/ 1323975 w 1400175"/>
                <a:gd name="connsiteY17" fmla="*/ 2447925 h 2671762"/>
                <a:gd name="connsiteX18" fmla="*/ 1366838 w 1400175"/>
                <a:gd name="connsiteY18" fmla="*/ 2428875 h 2671762"/>
                <a:gd name="connsiteX19" fmla="*/ 1400175 w 1400175"/>
                <a:gd name="connsiteY19" fmla="*/ 2457450 h 2671762"/>
                <a:gd name="connsiteX20" fmla="*/ 1400175 w 1400175"/>
                <a:gd name="connsiteY20" fmla="*/ 9525 h 2671762"/>
                <a:gd name="connsiteX21" fmla="*/ 0 w 1400175"/>
                <a:gd name="connsiteY21" fmla="*/ 0 h 2671762"/>
                <a:gd name="connsiteX0" fmla="*/ 0 w 1400175"/>
                <a:gd name="connsiteY0" fmla="*/ 0 h 2671762"/>
                <a:gd name="connsiteX1" fmla="*/ 0 w 1400175"/>
                <a:gd name="connsiteY1" fmla="*/ 2400300 h 2671762"/>
                <a:gd name="connsiteX2" fmla="*/ 142875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42875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385888 w 1400175"/>
                <a:gd name="connsiteY18" fmla="*/ 2443163 h 2671762"/>
                <a:gd name="connsiteX19" fmla="*/ 1400175 w 1400175"/>
                <a:gd name="connsiteY19" fmla="*/ 9525 h 2671762"/>
                <a:gd name="connsiteX20" fmla="*/ 0 w 1400175"/>
                <a:gd name="connsiteY20" fmla="*/ 0 h 2671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0175" h="2671762">
                  <a:moveTo>
                    <a:pt x="0" y="0"/>
                  </a:moveTo>
                  <a:lnTo>
                    <a:pt x="0" y="2400300"/>
                  </a:lnTo>
                  <a:lnTo>
                    <a:pt x="157163" y="2328862"/>
                  </a:lnTo>
                  <a:cubicBezTo>
                    <a:pt x="261938" y="2370137"/>
                    <a:pt x="228600" y="2449512"/>
                    <a:pt x="271463" y="2509837"/>
                  </a:cubicBezTo>
                  <a:lnTo>
                    <a:pt x="338138" y="2586037"/>
                  </a:lnTo>
                  <a:lnTo>
                    <a:pt x="495300" y="2671762"/>
                  </a:lnTo>
                  <a:cubicBezTo>
                    <a:pt x="530225" y="2669381"/>
                    <a:pt x="530226" y="2596356"/>
                    <a:pt x="547688" y="2571750"/>
                  </a:cubicBezTo>
                  <a:cubicBezTo>
                    <a:pt x="565150" y="2547144"/>
                    <a:pt x="575469" y="2543175"/>
                    <a:pt x="600075" y="2524125"/>
                  </a:cubicBezTo>
                  <a:lnTo>
                    <a:pt x="695325" y="2457450"/>
                  </a:lnTo>
                  <a:lnTo>
                    <a:pt x="752475" y="2400300"/>
                  </a:lnTo>
                  <a:lnTo>
                    <a:pt x="866775" y="2362200"/>
                  </a:lnTo>
                  <a:cubicBezTo>
                    <a:pt x="896937" y="2375694"/>
                    <a:pt x="896938" y="2452687"/>
                    <a:pt x="933450" y="2481262"/>
                  </a:cubicBezTo>
                  <a:cubicBezTo>
                    <a:pt x="969962" y="2509837"/>
                    <a:pt x="1055687" y="2527300"/>
                    <a:pt x="1085850" y="2533650"/>
                  </a:cubicBezTo>
                  <a:lnTo>
                    <a:pt x="1176338" y="2552700"/>
                  </a:lnTo>
                  <a:cubicBezTo>
                    <a:pt x="1199357" y="2549525"/>
                    <a:pt x="1206501" y="2527300"/>
                    <a:pt x="1223963" y="2514600"/>
                  </a:cubicBezTo>
                  <a:cubicBezTo>
                    <a:pt x="1241426" y="2501900"/>
                    <a:pt x="1264444" y="2487612"/>
                    <a:pt x="1281113" y="2476500"/>
                  </a:cubicBezTo>
                  <a:lnTo>
                    <a:pt x="1323975" y="2447925"/>
                  </a:lnTo>
                  <a:cubicBezTo>
                    <a:pt x="1338262" y="2438400"/>
                    <a:pt x="1354138" y="2427288"/>
                    <a:pt x="1366838" y="2428875"/>
                  </a:cubicBezTo>
                  <a:lnTo>
                    <a:pt x="1385888" y="2443163"/>
                  </a:lnTo>
                  <a:cubicBezTo>
                    <a:pt x="1390650" y="1631950"/>
                    <a:pt x="1395413" y="820738"/>
                    <a:pt x="1400175" y="9525"/>
                  </a:cubicBezTo>
                  <a:lnTo>
                    <a:pt x="0" y="0"/>
                  </a:lnTo>
                  <a:close/>
                </a:path>
              </a:pathLst>
            </a:custGeom>
            <a:solidFill>
              <a:schemeClr val="tx1">
                <a:lumMod val="50000"/>
                <a:lumOff val="50000"/>
              </a:schemeClr>
            </a:solidFill>
            <a:ln>
              <a:noFill/>
            </a:ln>
            <a:effectLst>
              <a:outerShdw blurRad="50800" dist="254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srgbClr val="FFFFFF"/>
                </a:solidFill>
              </a:endParaRPr>
            </a:p>
          </p:txBody>
        </p:sp>
        <p:sp>
          <p:nvSpPr>
            <p:cNvPr id="6" name="MH_SubTitle_1"/>
            <p:cNvSpPr/>
            <p:nvPr>
              <p:custDataLst>
                <p:tags r:id="rId2"/>
              </p:custDataLst>
            </p:nvPr>
          </p:nvSpPr>
          <p:spPr>
            <a:xfrm>
              <a:off x="1754981" y="1766888"/>
              <a:ext cx="863204" cy="1646635"/>
            </a:xfrm>
            <a:custGeom>
              <a:avLst/>
              <a:gdLst>
                <a:gd name="connsiteX0" fmla="*/ 0 w 1400175"/>
                <a:gd name="connsiteY0" fmla="*/ 0 h 2671762"/>
                <a:gd name="connsiteX1" fmla="*/ 0 w 1400175"/>
                <a:gd name="connsiteY1" fmla="*/ 2400300 h 2671762"/>
                <a:gd name="connsiteX2" fmla="*/ 142875 w 1400175"/>
                <a:gd name="connsiteY2" fmla="*/ 2328862 h 2671762"/>
                <a:gd name="connsiteX3" fmla="*/ 209550 w 1400175"/>
                <a:gd name="connsiteY3" fmla="*/ 2366962 h 2671762"/>
                <a:gd name="connsiteX4" fmla="*/ 271463 w 1400175"/>
                <a:gd name="connsiteY4" fmla="*/ 2509837 h 2671762"/>
                <a:gd name="connsiteX5" fmla="*/ 338138 w 1400175"/>
                <a:gd name="connsiteY5" fmla="*/ 2586037 h 2671762"/>
                <a:gd name="connsiteX6" fmla="*/ 495300 w 1400175"/>
                <a:gd name="connsiteY6" fmla="*/ 2671762 h 2671762"/>
                <a:gd name="connsiteX7" fmla="*/ 547688 w 1400175"/>
                <a:gd name="connsiteY7" fmla="*/ 2571750 h 2671762"/>
                <a:gd name="connsiteX8" fmla="*/ 600075 w 1400175"/>
                <a:gd name="connsiteY8" fmla="*/ 2524125 h 2671762"/>
                <a:gd name="connsiteX9" fmla="*/ 695325 w 1400175"/>
                <a:gd name="connsiteY9" fmla="*/ 2457450 h 2671762"/>
                <a:gd name="connsiteX10" fmla="*/ 752475 w 1400175"/>
                <a:gd name="connsiteY10" fmla="*/ 2400300 h 2671762"/>
                <a:gd name="connsiteX11" fmla="*/ 866775 w 1400175"/>
                <a:gd name="connsiteY11" fmla="*/ 2362200 h 2671762"/>
                <a:gd name="connsiteX12" fmla="*/ 933450 w 1400175"/>
                <a:gd name="connsiteY12" fmla="*/ 2481262 h 2671762"/>
                <a:gd name="connsiteX13" fmla="*/ 1085850 w 1400175"/>
                <a:gd name="connsiteY13" fmla="*/ 2533650 h 2671762"/>
                <a:gd name="connsiteX14" fmla="*/ 1176338 w 1400175"/>
                <a:gd name="connsiteY14" fmla="*/ 2552700 h 2671762"/>
                <a:gd name="connsiteX15" fmla="*/ 1223963 w 1400175"/>
                <a:gd name="connsiteY15" fmla="*/ 2514600 h 2671762"/>
                <a:gd name="connsiteX16" fmla="*/ 1281113 w 1400175"/>
                <a:gd name="connsiteY16" fmla="*/ 2476500 h 2671762"/>
                <a:gd name="connsiteX17" fmla="*/ 1323975 w 1400175"/>
                <a:gd name="connsiteY17" fmla="*/ 2447925 h 2671762"/>
                <a:gd name="connsiteX18" fmla="*/ 1366838 w 1400175"/>
                <a:gd name="connsiteY18" fmla="*/ 2428875 h 2671762"/>
                <a:gd name="connsiteX19" fmla="*/ 1400175 w 1400175"/>
                <a:gd name="connsiteY19" fmla="*/ 2457450 h 2671762"/>
                <a:gd name="connsiteX20" fmla="*/ 1400175 w 1400175"/>
                <a:gd name="connsiteY20" fmla="*/ 9525 h 2671762"/>
                <a:gd name="connsiteX21" fmla="*/ 0 w 1400175"/>
                <a:gd name="connsiteY21" fmla="*/ 0 h 2671762"/>
                <a:gd name="connsiteX0" fmla="*/ 0 w 1400175"/>
                <a:gd name="connsiteY0" fmla="*/ 0 h 2671762"/>
                <a:gd name="connsiteX1" fmla="*/ 0 w 1400175"/>
                <a:gd name="connsiteY1" fmla="*/ 2400300 h 2671762"/>
                <a:gd name="connsiteX2" fmla="*/ 142875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42875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385888 w 1400175"/>
                <a:gd name="connsiteY18" fmla="*/ 2443163 h 2671762"/>
                <a:gd name="connsiteX19" fmla="*/ 1400175 w 1400175"/>
                <a:gd name="connsiteY19" fmla="*/ 9525 h 2671762"/>
                <a:gd name="connsiteX20" fmla="*/ 0 w 1400175"/>
                <a:gd name="connsiteY20" fmla="*/ 0 h 2671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0175" h="2671762">
                  <a:moveTo>
                    <a:pt x="0" y="0"/>
                  </a:moveTo>
                  <a:lnTo>
                    <a:pt x="0" y="2400300"/>
                  </a:lnTo>
                  <a:lnTo>
                    <a:pt x="157163" y="2328862"/>
                  </a:lnTo>
                  <a:cubicBezTo>
                    <a:pt x="261938" y="2370137"/>
                    <a:pt x="228600" y="2449512"/>
                    <a:pt x="271463" y="2509837"/>
                  </a:cubicBezTo>
                  <a:lnTo>
                    <a:pt x="338138" y="2586037"/>
                  </a:lnTo>
                  <a:lnTo>
                    <a:pt x="495300" y="2671762"/>
                  </a:lnTo>
                  <a:cubicBezTo>
                    <a:pt x="530225" y="2669381"/>
                    <a:pt x="530226" y="2596356"/>
                    <a:pt x="547688" y="2571750"/>
                  </a:cubicBezTo>
                  <a:cubicBezTo>
                    <a:pt x="565150" y="2547144"/>
                    <a:pt x="575469" y="2543175"/>
                    <a:pt x="600075" y="2524125"/>
                  </a:cubicBezTo>
                  <a:lnTo>
                    <a:pt x="695325" y="2457450"/>
                  </a:lnTo>
                  <a:lnTo>
                    <a:pt x="752475" y="2400300"/>
                  </a:lnTo>
                  <a:lnTo>
                    <a:pt x="866775" y="2362200"/>
                  </a:lnTo>
                  <a:cubicBezTo>
                    <a:pt x="896937" y="2375694"/>
                    <a:pt x="896938" y="2452687"/>
                    <a:pt x="933450" y="2481262"/>
                  </a:cubicBezTo>
                  <a:cubicBezTo>
                    <a:pt x="969962" y="2509837"/>
                    <a:pt x="1055687" y="2527300"/>
                    <a:pt x="1085850" y="2533650"/>
                  </a:cubicBezTo>
                  <a:lnTo>
                    <a:pt x="1176338" y="2552700"/>
                  </a:lnTo>
                  <a:cubicBezTo>
                    <a:pt x="1199357" y="2549525"/>
                    <a:pt x="1206501" y="2527300"/>
                    <a:pt x="1223963" y="2514600"/>
                  </a:cubicBezTo>
                  <a:cubicBezTo>
                    <a:pt x="1241426" y="2501900"/>
                    <a:pt x="1264444" y="2487612"/>
                    <a:pt x="1281113" y="2476500"/>
                  </a:cubicBezTo>
                  <a:lnTo>
                    <a:pt x="1323975" y="2447925"/>
                  </a:lnTo>
                  <a:cubicBezTo>
                    <a:pt x="1338262" y="2438400"/>
                    <a:pt x="1354138" y="2427288"/>
                    <a:pt x="1366838" y="2428875"/>
                  </a:cubicBezTo>
                  <a:lnTo>
                    <a:pt x="1385888" y="2443163"/>
                  </a:lnTo>
                  <a:cubicBezTo>
                    <a:pt x="1390650" y="1631950"/>
                    <a:pt x="1395413" y="820738"/>
                    <a:pt x="1400175" y="9525"/>
                  </a:cubicBez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35100" rIns="54000" bIns="81000" anchor="ctr">
              <a:normAutofit/>
            </a:bodyPr>
            <a:lstStyle/>
            <a:p>
              <a:pPr algn="ctr">
                <a:lnSpc>
                  <a:spcPct val="110000"/>
                </a:lnSpc>
                <a:defRPr/>
              </a:pPr>
              <a:r>
                <a:rPr lang="zh-CN" altLang="en-US" sz="2400" dirty="0" smtClean="0">
                  <a:solidFill>
                    <a:srgbClr val="FFFFFF"/>
                  </a:solidFill>
                  <a:latin typeface="微软雅黑" panose="020B0503020204020204" pitchFamily="34" charset="-122"/>
                  <a:ea typeface="微软雅黑" panose="020B0503020204020204" pitchFamily="34" charset="-122"/>
                </a:rPr>
                <a:t>键值查找</a:t>
              </a:r>
              <a:endParaRPr lang="zh-CN" altLang="en-US" sz="2400" dirty="0">
                <a:solidFill>
                  <a:srgbClr val="FFFFFF"/>
                </a:solidFill>
                <a:latin typeface="微软雅黑" panose="020B0503020204020204" pitchFamily="34" charset="-122"/>
                <a:ea typeface="微软雅黑" panose="020B0503020204020204" pitchFamily="34" charset="-122"/>
              </a:endParaRPr>
            </a:p>
          </p:txBody>
        </p:sp>
        <p:sp>
          <p:nvSpPr>
            <p:cNvPr id="7" name="MH_Other_2"/>
            <p:cNvSpPr/>
            <p:nvPr>
              <p:custDataLst>
                <p:tags r:id="rId3"/>
              </p:custDataLst>
            </p:nvPr>
          </p:nvSpPr>
          <p:spPr>
            <a:xfrm rot="19833143">
              <a:off x="2084785" y="1640681"/>
              <a:ext cx="266700" cy="252413"/>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gradFill flip="none" rotWithShape="1">
              <a:gsLst>
                <a:gs pos="83000">
                  <a:srgbClr val="BDBDBD"/>
                </a:gs>
                <a:gs pos="64000">
                  <a:srgbClr val="C7CACA"/>
                </a:gs>
                <a:gs pos="0">
                  <a:srgbClr val="8A8F8F"/>
                </a:gs>
                <a:gs pos="35000">
                  <a:srgbClr val="8A8F8F"/>
                </a:gs>
              </a:gsLst>
              <a:lin ang="2700000" scaled="1"/>
              <a:tileRect/>
            </a:gradFill>
            <a:ln w="12700">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srgbClr val="FFFFFF"/>
                </a:solidFill>
              </a:endParaRPr>
            </a:p>
          </p:txBody>
        </p:sp>
        <p:sp>
          <p:nvSpPr>
            <p:cNvPr id="8" name="MH_Other_3"/>
            <p:cNvSpPr/>
            <p:nvPr>
              <p:custDataLst>
                <p:tags r:id="rId4"/>
              </p:custDataLst>
            </p:nvPr>
          </p:nvSpPr>
          <p:spPr>
            <a:xfrm>
              <a:off x="2946798" y="2712244"/>
              <a:ext cx="863203" cy="1706166"/>
            </a:xfrm>
            <a:custGeom>
              <a:avLst/>
              <a:gdLst>
                <a:gd name="connsiteX0" fmla="*/ 0 w 1400175"/>
                <a:gd name="connsiteY0" fmla="*/ 0 h 2671762"/>
                <a:gd name="connsiteX1" fmla="*/ 0 w 1400175"/>
                <a:gd name="connsiteY1" fmla="*/ 2400300 h 2671762"/>
                <a:gd name="connsiteX2" fmla="*/ 142875 w 1400175"/>
                <a:gd name="connsiteY2" fmla="*/ 2328862 h 2671762"/>
                <a:gd name="connsiteX3" fmla="*/ 209550 w 1400175"/>
                <a:gd name="connsiteY3" fmla="*/ 2366962 h 2671762"/>
                <a:gd name="connsiteX4" fmla="*/ 271463 w 1400175"/>
                <a:gd name="connsiteY4" fmla="*/ 2509837 h 2671762"/>
                <a:gd name="connsiteX5" fmla="*/ 338138 w 1400175"/>
                <a:gd name="connsiteY5" fmla="*/ 2586037 h 2671762"/>
                <a:gd name="connsiteX6" fmla="*/ 495300 w 1400175"/>
                <a:gd name="connsiteY6" fmla="*/ 2671762 h 2671762"/>
                <a:gd name="connsiteX7" fmla="*/ 547688 w 1400175"/>
                <a:gd name="connsiteY7" fmla="*/ 2571750 h 2671762"/>
                <a:gd name="connsiteX8" fmla="*/ 600075 w 1400175"/>
                <a:gd name="connsiteY8" fmla="*/ 2524125 h 2671762"/>
                <a:gd name="connsiteX9" fmla="*/ 695325 w 1400175"/>
                <a:gd name="connsiteY9" fmla="*/ 2457450 h 2671762"/>
                <a:gd name="connsiteX10" fmla="*/ 752475 w 1400175"/>
                <a:gd name="connsiteY10" fmla="*/ 2400300 h 2671762"/>
                <a:gd name="connsiteX11" fmla="*/ 866775 w 1400175"/>
                <a:gd name="connsiteY11" fmla="*/ 2362200 h 2671762"/>
                <a:gd name="connsiteX12" fmla="*/ 933450 w 1400175"/>
                <a:gd name="connsiteY12" fmla="*/ 2481262 h 2671762"/>
                <a:gd name="connsiteX13" fmla="*/ 1085850 w 1400175"/>
                <a:gd name="connsiteY13" fmla="*/ 2533650 h 2671762"/>
                <a:gd name="connsiteX14" fmla="*/ 1176338 w 1400175"/>
                <a:gd name="connsiteY14" fmla="*/ 2552700 h 2671762"/>
                <a:gd name="connsiteX15" fmla="*/ 1223963 w 1400175"/>
                <a:gd name="connsiteY15" fmla="*/ 2514600 h 2671762"/>
                <a:gd name="connsiteX16" fmla="*/ 1281113 w 1400175"/>
                <a:gd name="connsiteY16" fmla="*/ 2476500 h 2671762"/>
                <a:gd name="connsiteX17" fmla="*/ 1323975 w 1400175"/>
                <a:gd name="connsiteY17" fmla="*/ 2447925 h 2671762"/>
                <a:gd name="connsiteX18" fmla="*/ 1366838 w 1400175"/>
                <a:gd name="connsiteY18" fmla="*/ 2428875 h 2671762"/>
                <a:gd name="connsiteX19" fmla="*/ 1400175 w 1400175"/>
                <a:gd name="connsiteY19" fmla="*/ 2457450 h 2671762"/>
                <a:gd name="connsiteX20" fmla="*/ 1400175 w 1400175"/>
                <a:gd name="connsiteY20" fmla="*/ 9525 h 2671762"/>
                <a:gd name="connsiteX21" fmla="*/ 0 w 1400175"/>
                <a:gd name="connsiteY21" fmla="*/ 0 h 2671762"/>
                <a:gd name="connsiteX0" fmla="*/ 0 w 1400175"/>
                <a:gd name="connsiteY0" fmla="*/ 0 h 2671762"/>
                <a:gd name="connsiteX1" fmla="*/ 0 w 1400175"/>
                <a:gd name="connsiteY1" fmla="*/ 2400300 h 2671762"/>
                <a:gd name="connsiteX2" fmla="*/ 142875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42875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385888 w 1400175"/>
                <a:gd name="connsiteY18" fmla="*/ 2443163 h 2671762"/>
                <a:gd name="connsiteX19" fmla="*/ 1400175 w 1400175"/>
                <a:gd name="connsiteY19" fmla="*/ 9525 h 2671762"/>
                <a:gd name="connsiteX20" fmla="*/ 0 w 1400175"/>
                <a:gd name="connsiteY20" fmla="*/ 0 h 2671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0175" h="2671762">
                  <a:moveTo>
                    <a:pt x="0" y="0"/>
                  </a:moveTo>
                  <a:lnTo>
                    <a:pt x="0" y="2400300"/>
                  </a:lnTo>
                  <a:lnTo>
                    <a:pt x="157163" y="2328862"/>
                  </a:lnTo>
                  <a:cubicBezTo>
                    <a:pt x="261938" y="2370137"/>
                    <a:pt x="228600" y="2449512"/>
                    <a:pt x="271463" y="2509837"/>
                  </a:cubicBezTo>
                  <a:lnTo>
                    <a:pt x="338138" y="2586037"/>
                  </a:lnTo>
                  <a:lnTo>
                    <a:pt x="495300" y="2671762"/>
                  </a:lnTo>
                  <a:cubicBezTo>
                    <a:pt x="530225" y="2669381"/>
                    <a:pt x="530226" y="2596356"/>
                    <a:pt x="547688" y="2571750"/>
                  </a:cubicBezTo>
                  <a:cubicBezTo>
                    <a:pt x="565150" y="2547144"/>
                    <a:pt x="575469" y="2543175"/>
                    <a:pt x="600075" y="2524125"/>
                  </a:cubicBezTo>
                  <a:lnTo>
                    <a:pt x="695325" y="2457450"/>
                  </a:lnTo>
                  <a:lnTo>
                    <a:pt x="752475" y="2400300"/>
                  </a:lnTo>
                  <a:lnTo>
                    <a:pt x="866775" y="2362200"/>
                  </a:lnTo>
                  <a:cubicBezTo>
                    <a:pt x="896937" y="2375694"/>
                    <a:pt x="896938" y="2452687"/>
                    <a:pt x="933450" y="2481262"/>
                  </a:cubicBezTo>
                  <a:cubicBezTo>
                    <a:pt x="969962" y="2509837"/>
                    <a:pt x="1055687" y="2527300"/>
                    <a:pt x="1085850" y="2533650"/>
                  </a:cubicBezTo>
                  <a:lnTo>
                    <a:pt x="1176338" y="2552700"/>
                  </a:lnTo>
                  <a:cubicBezTo>
                    <a:pt x="1199357" y="2549525"/>
                    <a:pt x="1206501" y="2527300"/>
                    <a:pt x="1223963" y="2514600"/>
                  </a:cubicBezTo>
                  <a:cubicBezTo>
                    <a:pt x="1241426" y="2501900"/>
                    <a:pt x="1264444" y="2487612"/>
                    <a:pt x="1281113" y="2476500"/>
                  </a:cubicBezTo>
                  <a:lnTo>
                    <a:pt x="1323975" y="2447925"/>
                  </a:lnTo>
                  <a:cubicBezTo>
                    <a:pt x="1338262" y="2438400"/>
                    <a:pt x="1354138" y="2427288"/>
                    <a:pt x="1366838" y="2428875"/>
                  </a:cubicBezTo>
                  <a:lnTo>
                    <a:pt x="1385888" y="2443163"/>
                  </a:lnTo>
                  <a:cubicBezTo>
                    <a:pt x="1390650" y="1631950"/>
                    <a:pt x="1395413" y="820738"/>
                    <a:pt x="1400175" y="9525"/>
                  </a:cubicBezTo>
                  <a:lnTo>
                    <a:pt x="0" y="0"/>
                  </a:lnTo>
                  <a:close/>
                </a:path>
              </a:pathLst>
            </a:custGeom>
            <a:solidFill>
              <a:schemeClr val="tx1">
                <a:lumMod val="50000"/>
                <a:lumOff val="50000"/>
              </a:schemeClr>
            </a:solidFill>
            <a:ln>
              <a:noFill/>
            </a:ln>
            <a:effectLst>
              <a:outerShdw blurRad="50800" dist="254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srgbClr val="FFFFFF"/>
                </a:solidFill>
              </a:endParaRPr>
            </a:p>
          </p:txBody>
        </p:sp>
        <p:sp>
          <p:nvSpPr>
            <p:cNvPr id="9" name="MH_SubTitle_2"/>
            <p:cNvSpPr/>
            <p:nvPr>
              <p:custDataLst>
                <p:tags r:id="rId5"/>
              </p:custDataLst>
            </p:nvPr>
          </p:nvSpPr>
          <p:spPr>
            <a:xfrm>
              <a:off x="2946798" y="2712244"/>
              <a:ext cx="863203" cy="1646635"/>
            </a:xfrm>
            <a:custGeom>
              <a:avLst/>
              <a:gdLst>
                <a:gd name="connsiteX0" fmla="*/ 0 w 1400175"/>
                <a:gd name="connsiteY0" fmla="*/ 0 h 2671762"/>
                <a:gd name="connsiteX1" fmla="*/ 0 w 1400175"/>
                <a:gd name="connsiteY1" fmla="*/ 2400300 h 2671762"/>
                <a:gd name="connsiteX2" fmla="*/ 142875 w 1400175"/>
                <a:gd name="connsiteY2" fmla="*/ 2328862 h 2671762"/>
                <a:gd name="connsiteX3" fmla="*/ 209550 w 1400175"/>
                <a:gd name="connsiteY3" fmla="*/ 2366962 h 2671762"/>
                <a:gd name="connsiteX4" fmla="*/ 271463 w 1400175"/>
                <a:gd name="connsiteY4" fmla="*/ 2509837 h 2671762"/>
                <a:gd name="connsiteX5" fmla="*/ 338138 w 1400175"/>
                <a:gd name="connsiteY5" fmla="*/ 2586037 h 2671762"/>
                <a:gd name="connsiteX6" fmla="*/ 495300 w 1400175"/>
                <a:gd name="connsiteY6" fmla="*/ 2671762 h 2671762"/>
                <a:gd name="connsiteX7" fmla="*/ 547688 w 1400175"/>
                <a:gd name="connsiteY7" fmla="*/ 2571750 h 2671762"/>
                <a:gd name="connsiteX8" fmla="*/ 600075 w 1400175"/>
                <a:gd name="connsiteY8" fmla="*/ 2524125 h 2671762"/>
                <a:gd name="connsiteX9" fmla="*/ 695325 w 1400175"/>
                <a:gd name="connsiteY9" fmla="*/ 2457450 h 2671762"/>
                <a:gd name="connsiteX10" fmla="*/ 752475 w 1400175"/>
                <a:gd name="connsiteY10" fmla="*/ 2400300 h 2671762"/>
                <a:gd name="connsiteX11" fmla="*/ 866775 w 1400175"/>
                <a:gd name="connsiteY11" fmla="*/ 2362200 h 2671762"/>
                <a:gd name="connsiteX12" fmla="*/ 933450 w 1400175"/>
                <a:gd name="connsiteY12" fmla="*/ 2481262 h 2671762"/>
                <a:gd name="connsiteX13" fmla="*/ 1085850 w 1400175"/>
                <a:gd name="connsiteY13" fmla="*/ 2533650 h 2671762"/>
                <a:gd name="connsiteX14" fmla="*/ 1176338 w 1400175"/>
                <a:gd name="connsiteY14" fmla="*/ 2552700 h 2671762"/>
                <a:gd name="connsiteX15" fmla="*/ 1223963 w 1400175"/>
                <a:gd name="connsiteY15" fmla="*/ 2514600 h 2671762"/>
                <a:gd name="connsiteX16" fmla="*/ 1281113 w 1400175"/>
                <a:gd name="connsiteY16" fmla="*/ 2476500 h 2671762"/>
                <a:gd name="connsiteX17" fmla="*/ 1323975 w 1400175"/>
                <a:gd name="connsiteY17" fmla="*/ 2447925 h 2671762"/>
                <a:gd name="connsiteX18" fmla="*/ 1366838 w 1400175"/>
                <a:gd name="connsiteY18" fmla="*/ 2428875 h 2671762"/>
                <a:gd name="connsiteX19" fmla="*/ 1400175 w 1400175"/>
                <a:gd name="connsiteY19" fmla="*/ 2457450 h 2671762"/>
                <a:gd name="connsiteX20" fmla="*/ 1400175 w 1400175"/>
                <a:gd name="connsiteY20" fmla="*/ 9525 h 2671762"/>
                <a:gd name="connsiteX21" fmla="*/ 0 w 1400175"/>
                <a:gd name="connsiteY21" fmla="*/ 0 h 2671762"/>
                <a:gd name="connsiteX0" fmla="*/ 0 w 1400175"/>
                <a:gd name="connsiteY0" fmla="*/ 0 h 2671762"/>
                <a:gd name="connsiteX1" fmla="*/ 0 w 1400175"/>
                <a:gd name="connsiteY1" fmla="*/ 2400300 h 2671762"/>
                <a:gd name="connsiteX2" fmla="*/ 142875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42875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385888 w 1400175"/>
                <a:gd name="connsiteY18" fmla="*/ 2443163 h 2671762"/>
                <a:gd name="connsiteX19" fmla="*/ 1400175 w 1400175"/>
                <a:gd name="connsiteY19" fmla="*/ 9525 h 2671762"/>
                <a:gd name="connsiteX20" fmla="*/ 0 w 1400175"/>
                <a:gd name="connsiteY20" fmla="*/ 0 h 2671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0175" h="2671762">
                  <a:moveTo>
                    <a:pt x="0" y="0"/>
                  </a:moveTo>
                  <a:lnTo>
                    <a:pt x="0" y="2400300"/>
                  </a:lnTo>
                  <a:lnTo>
                    <a:pt x="157163" y="2328862"/>
                  </a:lnTo>
                  <a:cubicBezTo>
                    <a:pt x="261938" y="2370137"/>
                    <a:pt x="228600" y="2449512"/>
                    <a:pt x="271463" y="2509837"/>
                  </a:cubicBezTo>
                  <a:lnTo>
                    <a:pt x="338138" y="2586037"/>
                  </a:lnTo>
                  <a:lnTo>
                    <a:pt x="495300" y="2671762"/>
                  </a:lnTo>
                  <a:cubicBezTo>
                    <a:pt x="530225" y="2669381"/>
                    <a:pt x="530226" y="2596356"/>
                    <a:pt x="547688" y="2571750"/>
                  </a:cubicBezTo>
                  <a:cubicBezTo>
                    <a:pt x="565150" y="2547144"/>
                    <a:pt x="575469" y="2543175"/>
                    <a:pt x="600075" y="2524125"/>
                  </a:cubicBezTo>
                  <a:lnTo>
                    <a:pt x="695325" y="2457450"/>
                  </a:lnTo>
                  <a:lnTo>
                    <a:pt x="752475" y="2400300"/>
                  </a:lnTo>
                  <a:lnTo>
                    <a:pt x="866775" y="2362200"/>
                  </a:lnTo>
                  <a:cubicBezTo>
                    <a:pt x="896937" y="2375694"/>
                    <a:pt x="896938" y="2452687"/>
                    <a:pt x="933450" y="2481262"/>
                  </a:cubicBezTo>
                  <a:cubicBezTo>
                    <a:pt x="969962" y="2509837"/>
                    <a:pt x="1055687" y="2527300"/>
                    <a:pt x="1085850" y="2533650"/>
                  </a:cubicBezTo>
                  <a:lnTo>
                    <a:pt x="1176338" y="2552700"/>
                  </a:lnTo>
                  <a:cubicBezTo>
                    <a:pt x="1199357" y="2549525"/>
                    <a:pt x="1206501" y="2527300"/>
                    <a:pt x="1223963" y="2514600"/>
                  </a:cubicBezTo>
                  <a:cubicBezTo>
                    <a:pt x="1241426" y="2501900"/>
                    <a:pt x="1264444" y="2487612"/>
                    <a:pt x="1281113" y="2476500"/>
                  </a:cubicBezTo>
                  <a:lnTo>
                    <a:pt x="1323975" y="2447925"/>
                  </a:lnTo>
                  <a:cubicBezTo>
                    <a:pt x="1338262" y="2438400"/>
                    <a:pt x="1354138" y="2427288"/>
                    <a:pt x="1366838" y="2428875"/>
                  </a:cubicBezTo>
                  <a:lnTo>
                    <a:pt x="1385888" y="2443163"/>
                  </a:lnTo>
                  <a:cubicBezTo>
                    <a:pt x="1390650" y="1631950"/>
                    <a:pt x="1395413" y="820738"/>
                    <a:pt x="1400175" y="9525"/>
                  </a:cubicBez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35100" rIns="54000" bIns="81000" anchor="ctr">
              <a:normAutofit/>
            </a:bodyPr>
            <a:lstStyle/>
            <a:p>
              <a:pPr algn="ctr">
                <a:lnSpc>
                  <a:spcPct val="110000"/>
                </a:lnSpc>
                <a:defRPr/>
              </a:pPr>
              <a:r>
                <a:rPr lang="zh-CN" altLang="en-US" sz="2400" dirty="0" smtClean="0">
                  <a:solidFill>
                    <a:srgbClr val="FFFFFF"/>
                  </a:solidFill>
                  <a:latin typeface="微软雅黑" panose="020B0503020204020204" pitchFamily="34" charset="-122"/>
                  <a:ea typeface="微软雅黑" panose="020B0503020204020204" pitchFamily="34" charset="-122"/>
                </a:rPr>
                <a:t>字典更新</a:t>
              </a:r>
              <a:endParaRPr lang="zh-CN" altLang="en-US" sz="2400" dirty="0">
                <a:solidFill>
                  <a:srgbClr val="FFFFFF"/>
                </a:solidFill>
                <a:latin typeface="微软雅黑" panose="020B0503020204020204" pitchFamily="34" charset="-122"/>
                <a:ea typeface="微软雅黑" panose="020B0503020204020204" pitchFamily="34" charset="-122"/>
              </a:endParaRPr>
            </a:p>
          </p:txBody>
        </p:sp>
        <p:sp>
          <p:nvSpPr>
            <p:cNvPr id="10" name="MH_Other_4"/>
            <p:cNvSpPr/>
            <p:nvPr>
              <p:custDataLst>
                <p:tags r:id="rId6"/>
              </p:custDataLst>
            </p:nvPr>
          </p:nvSpPr>
          <p:spPr>
            <a:xfrm rot="19833143">
              <a:off x="3277791" y="2586037"/>
              <a:ext cx="265509" cy="252413"/>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gradFill flip="none" rotWithShape="1">
              <a:gsLst>
                <a:gs pos="83000">
                  <a:srgbClr val="BDBDBD"/>
                </a:gs>
                <a:gs pos="64000">
                  <a:srgbClr val="C7CACA"/>
                </a:gs>
                <a:gs pos="0">
                  <a:srgbClr val="8A8F8F"/>
                </a:gs>
                <a:gs pos="35000">
                  <a:srgbClr val="8A8F8F"/>
                </a:gs>
              </a:gsLst>
              <a:lin ang="2700000" scaled="1"/>
              <a:tileRect/>
            </a:gradFill>
            <a:ln w="12700">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srgbClr val="FFFFFF"/>
                </a:solidFill>
              </a:endParaRPr>
            </a:p>
          </p:txBody>
        </p:sp>
        <p:sp>
          <p:nvSpPr>
            <p:cNvPr id="11" name="MH_Other_5"/>
            <p:cNvSpPr/>
            <p:nvPr>
              <p:custDataLst>
                <p:tags r:id="rId7"/>
              </p:custDataLst>
            </p:nvPr>
          </p:nvSpPr>
          <p:spPr>
            <a:xfrm>
              <a:off x="4138612" y="1766888"/>
              <a:ext cx="863204" cy="1706166"/>
            </a:xfrm>
            <a:custGeom>
              <a:avLst/>
              <a:gdLst>
                <a:gd name="connsiteX0" fmla="*/ 0 w 1400175"/>
                <a:gd name="connsiteY0" fmla="*/ 0 h 2671762"/>
                <a:gd name="connsiteX1" fmla="*/ 0 w 1400175"/>
                <a:gd name="connsiteY1" fmla="*/ 2400300 h 2671762"/>
                <a:gd name="connsiteX2" fmla="*/ 142875 w 1400175"/>
                <a:gd name="connsiteY2" fmla="*/ 2328862 h 2671762"/>
                <a:gd name="connsiteX3" fmla="*/ 209550 w 1400175"/>
                <a:gd name="connsiteY3" fmla="*/ 2366962 h 2671762"/>
                <a:gd name="connsiteX4" fmla="*/ 271463 w 1400175"/>
                <a:gd name="connsiteY4" fmla="*/ 2509837 h 2671762"/>
                <a:gd name="connsiteX5" fmla="*/ 338138 w 1400175"/>
                <a:gd name="connsiteY5" fmla="*/ 2586037 h 2671762"/>
                <a:gd name="connsiteX6" fmla="*/ 495300 w 1400175"/>
                <a:gd name="connsiteY6" fmla="*/ 2671762 h 2671762"/>
                <a:gd name="connsiteX7" fmla="*/ 547688 w 1400175"/>
                <a:gd name="connsiteY7" fmla="*/ 2571750 h 2671762"/>
                <a:gd name="connsiteX8" fmla="*/ 600075 w 1400175"/>
                <a:gd name="connsiteY8" fmla="*/ 2524125 h 2671762"/>
                <a:gd name="connsiteX9" fmla="*/ 695325 w 1400175"/>
                <a:gd name="connsiteY9" fmla="*/ 2457450 h 2671762"/>
                <a:gd name="connsiteX10" fmla="*/ 752475 w 1400175"/>
                <a:gd name="connsiteY10" fmla="*/ 2400300 h 2671762"/>
                <a:gd name="connsiteX11" fmla="*/ 866775 w 1400175"/>
                <a:gd name="connsiteY11" fmla="*/ 2362200 h 2671762"/>
                <a:gd name="connsiteX12" fmla="*/ 933450 w 1400175"/>
                <a:gd name="connsiteY12" fmla="*/ 2481262 h 2671762"/>
                <a:gd name="connsiteX13" fmla="*/ 1085850 w 1400175"/>
                <a:gd name="connsiteY13" fmla="*/ 2533650 h 2671762"/>
                <a:gd name="connsiteX14" fmla="*/ 1176338 w 1400175"/>
                <a:gd name="connsiteY14" fmla="*/ 2552700 h 2671762"/>
                <a:gd name="connsiteX15" fmla="*/ 1223963 w 1400175"/>
                <a:gd name="connsiteY15" fmla="*/ 2514600 h 2671762"/>
                <a:gd name="connsiteX16" fmla="*/ 1281113 w 1400175"/>
                <a:gd name="connsiteY16" fmla="*/ 2476500 h 2671762"/>
                <a:gd name="connsiteX17" fmla="*/ 1323975 w 1400175"/>
                <a:gd name="connsiteY17" fmla="*/ 2447925 h 2671762"/>
                <a:gd name="connsiteX18" fmla="*/ 1366838 w 1400175"/>
                <a:gd name="connsiteY18" fmla="*/ 2428875 h 2671762"/>
                <a:gd name="connsiteX19" fmla="*/ 1400175 w 1400175"/>
                <a:gd name="connsiteY19" fmla="*/ 2457450 h 2671762"/>
                <a:gd name="connsiteX20" fmla="*/ 1400175 w 1400175"/>
                <a:gd name="connsiteY20" fmla="*/ 9525 h 2671762"/>
                <a:gd name="connsiteX21" fmla="*/ 0 w 1400175"/>
                <a:gd name="connsiteY21" fmla="*/ 0 h 2671762"/>
                <a:gd name="connsiteX0" fmla="*/ 0 w 1400175"/>
                <a:gd name="connsiteY0" fmla="*/ 0 h 2671762"/>
                <a:gd name="connsiteX1" fmla="*/ 0 w 1400175"/>
                <a:gd name="connsiteY1" fmla="*/ 2400300 h 2671762"/>
                <a:gd name="connsiteX2" fmla="*/ 142875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42875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385888 w 1400175"/>
                <a:gd name="connsiteY18" fmla="*/ 2443163 h 2671762"/>
                <a:gd name="connsiteX19" fmla="*/ 1400175 w 1400175"/>
                <a:gd name="connsiteY19" fmla="*/ 9525 h 2671762"/>
                <a:gd name="connsiteX20" fmla="*/ 0 w 1400175"/>
                <a:gd name="connsiteY20" fmla="*/ 0 h 2671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0175" h="2671762">
                  <a:moveTo>
                    <a:pt x="0" y="0"/>
                  </a:moveTo>
                  <a:lnTo>
                    <a:pt x="0" y="2400300"/>
                  </a:lnTo>
                  <a:lnTo>
                    <a:pt x="157163" y="2328862"/>
                  </a:lnTo>
                  <a:cubicBezTo>
                    <a:pt x="261938" y="2370137"/>
                    <a:pt x="228600" y="2449512"/>
                    <a:pt x="271463" y="2509837"/>
                  </a:cubicBezTo>
                  <a:lnTo>
                    <a:pt x="338138" y="2586037"/>
                  </a:lnTo>
                  <a:lnTo>
                    <a:pt x="495300" y="2671762"/>
                  </a:lnTo>
                  <a:cubicBezTo>
                    <a:pt x="530225" y="2669381"/>
                    <a:pt x="530226" y="2596356"/>
                    <a:pt x="547688" y="2571750"/>
                  </a:cubicBezTo>
                  <a:cubicBezTo>
                    <a:pt x="565150" y="2547144"/>
                    <a:pt x="575469" y="2543175"/>
                    <a:pt x="600075" y="2524125"/>
                  </a:cubicBezTo>
                  <a:lnTo>
                    <a:pt x="695325" y="2457450"/>
                  </a:lnTo>
                  <a:lnTo>
                    <a:pt x="752475" y="2400300"/>
                  </a:lnTo>
                  <a:lnTo>
                    <a:pt x="866775" y="2362200"/>
                  </a:lnTo>
                  <a:cubicBezTo>
                    <a:pt x="896937" y="2375694"/>
                    <a:pt x="896938" y="2452687"/>
                    <a:pt x="933450" y="2481262"/>
                  </a:cubicBezTo>
                  <a:cubicBezTo>
                    <a:pt x="969962" y="2509837"/>
                    <a:pt x="1055687" y="2527300"/>
                    <a:pt x="1085850" y="2533650"/>
                  </a:cubicBezTo>
                  <a:lnTo>
                    <a:pt x="1176338" y="2552700"/>
                  </a:lnTo>
                  <a:cubicBezTo>
                    <a:pt x="1199357" y="2549525"/>
                    <a:pt x="1206501" y="2527300"/>
                    <a:pt x="1223963" y="2514600"/>
                  </a:cubicBezTo>
                  <a:cubicBezTo>
                    <a:pt x="1241426" y="2501900"/>
                    <a:pt x="1264444" y="2487612"/>
                    <a:pt x="1281113" y="2476500"/>
                  </a:cubicBezTo>
                  <a:lnTo>
                    <a:pt x="1323975" y="2447925"/>
                  </a:lnTo>
                  <a:cubicBezTo>
                    <a:pt x="1338262" y="2438400"/>
                    <a:pt x="1354138" y="2427288"/>
                    <a:pt x="1366838" y="2428875"/>
                  </a:cubicBezTo>
                  <a:lnTo>
                    <a:pt x="1385888" y="2443163"/>
                  </a:lnTo>
                  <a:cubicBezTo>
                    <a:pt x="1390650" y="1631950"/>
                    <a:pt x="1395413" y="820738"/>
                    <a:pt x="1400175" y="9525"/>
                  </a:cubicBezTo>
                  <a:lnTo>
                    <a:pt x="0" y="0"/>
                  </a:lnTo>
                  <a:close/>
                </a:path>
              </a:pathLst>
            </a:custGeom>
            <a:solidFill>
              <a:schemeClr val="tx1">
                <a:lumMod val="50000"/>
                <a:lumOff val="50000"/>
              </a:schemeClr>
            </a:solidFill>
            <a:ln>
              <a:noFill/>
            </a:ln>
            <a:effectLst>
              <a:outerShdw blurRad="50800" dist="254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srgbClr val="FFFFFF"/>
                </a:solidFill>
              </a:endParaRPr>
            </a:p>
          </p:txBody>
        </p:sp>
        <p:sp>
          <p:nvSpPr>
            <p:cNvPr id="12" name="MH_SubTitle_3"/>
            <p:cNvSpPr/>
            <p:nvPr>
              <p:custDataLst>
                <p:tags r:id="rId8"/>
              </p:custDataLst>
            </p:nvPr>
          </p:nvSpPr>
          <p:spPr>
            <a:xfrm>
              <a:off x="4138612" y="1766888"/>
              <a:ext cx="863204" cy="1646635"/>
            </a:xfrm>
            <a:custGeom>
              <a:avLst/>
              <a:gdLst>
                <a:gd name="connsiteX0" fmla="*/ 0 w 1400175"/>
                <a:gd name="connsiteY0" fmla="*/ 0 h 2671762"/>
                <a:gd name="connsiteX1" fmla="*/ 0 w 1400175"/>
                <a:gd name="connsiteY1" fmla="*/ 2400300 h 2671762"/>
                <a:gd name="connsiteX2" fmla="*/ 142875 w 1400175"/>
                <a:gd name="connsiteY2" fmla="*/ 2328862 h 2671762"/>
                <a:gd name="connsiteX3" fmla="*/ 209550 w 1400175"/>
                <a:gd name="connsiteY3" fmla="*/ 2366962 h 2671762"/>
                <a:gd name="connsiteX4" fmla="*/ 271463 w 1400175"/>
                <a:gd name="connsiteY4" fmla="*/ 2509837 h 2671762"/>
                <a:gd name="connsiteX5" fmla="*/ 338138 w 1400175"/>
                <a:gd name="connsiteY5" fmla="*/ 2586037 h 2671762"/>
                <a:gd name="connsiteX6" fmla="*/ 495300 w 1400175"/>
                <a:gd name="connsiteY6" fmla="*/ 2671762 h 2671762"/>
                <a:gd name="connsiteX7" fmla="*/ 547688 w 1400175"/>
                <a:gd name="connsiteY7" fmla="*/ 2571750 h 2671762"/>
                <a:gd name="connsiteX8" fmla="*/ 600075 w 1400175"/>
                <a:gd name="connsiteY8" fmla="*/ 2524125 h 2671762"/>
                <a:gd name="connsiteX9" fmla="*/ 695325 w 1400175"/>
                <a:gd name="connsiteY9" fmla="*/ 2457450 h 2671762"/>
                <a:gd name="connsiteX10" fmla="*/ 752475 w 1400175"/>
                <a:gd name="connsiteY10" fmla="*/ 2400300 h 2671762"/>
                <a:gd name="connsiteX11" fmla="*/ 866775 w 1400175"/>
                <a:gd name="connsiteY11" fmla="*/ 2362200 h 2671762"/>
                <a:gd name="connsiteX12" fmla="*/ 933450 w 1400175"/>
                <a:gd name="connsiteY12" fmla="*/ 2481262 h 2671762"/>
                <a:gd name="connsiteX13" fmla="*/ 1085850 w 1400175"/>
                <a:gd name="connsiteY13" fmla="*/ 2533650 h 2671762"/>
                <a:gd name="connsiteX14" fmla="*/ 1176338 w 1400175"/>
                <a:gd name="connsiteY14" fmla="*/ 2552700 h 2671762"/>
                <a:gd name="connsiteX15" fmla="*/ 1223963 w 1400175"/>
                <a:gd name="connsiteY15" fmla="*/ 2514600 h 2671762"/>
                <a:gd name="connsiteX16" fmla="*/ 1281113 w 1400175"/>
                <a:gd name="connsiteY16" fmla="*/ 2476500 h 2671762"/>
                <a:gd name="connsiteX17" fmla="*/ 1323975 w 1400175"/>
                <a:gd name="connsiteY17" fmla="*/ 2447925 h 2671762"/>
                <a:gd name="connsiteX18" fmla="*/ 1366838 w 1400175"/>
                <a:gd name="connsiteY18" fmla="*/ 2428875 h 2671762"/>
                <a:gd name="connsiteX19" fmla="*/ 1400175 w 1400175"/>
                <a:gd name="connsiteY19" fmla="*/ 2457450 h 2671762"/>
                <a:gd name="connsiteX20" fmla="*/ 1400175 w 1400175"/>
                <a:gd name="connsiteY20" fmla="*/ 9525 h 2671762"/>
                <a:gd name="connsiteX21" fmla="*/ 0 w 1400175"/>
                <a:gd name="connsiteY21" fmla="*/ 0 h 2671762"/>
                <a:gd name="connsiteX0" fmla="*/ 0 w 1400175"/>
                <a:gd name="connsiteY0" fmla="*/ 0 h 2671762"/>
                <a:gd name="connsiteX1" fmla="*/ 0 w 1400175"/>
                <a:gd name="connsiteY1" fmla="*/ 2400300 h 2671762"/>
                <a:gd name="connsiteX2" fmla="*/ 142875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42875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385888 w 1400175"/>
                <a:gd name="connsiteY18" fmla="*/ 2443163 h 2671762"/>
                <a:gd name="connsiteX19" fmla="*/ 1400175 w 1400175"/>
                <a:gd name="connsiteY19" fmla="*/ 9525 h 2671762"/>
                <a:gd name="connsiteX20" fmla="*/ 0 w 1400175"/>
                <a:gd name="connsiteY20" fmla="*/ 0 h 2671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0175" h="2671762">
                  <a:moveTo>
                    <a:pt x="0" y="0"/>
                  </a:moveTo>
                  <a:lnTo>
                    <a:pt x="0" y="2400300"/>
                  </a:lnTo>
                  <a:lnTo>
                    <a:pt x="157163" y="2328862"/>
                  </a:lnTo>
                  <a:cubicBezTo>
                    <a:pt x="261938" y="2370137"/>
                    <a:pt x="228600" y="2449512"/>
                    <a:pt x="271463" y="2509837"/>
                  </a:cubicBezTo>
                  <a:lnTo>
                    <a:pt x="338138" y="2586037"/>
                  </a:lnTo>
                  <a:lnTo>
                    <a:pt x="495300" y="2671762"/>
                  </a:lnTo>
                  <a:cubicBezTo>
                    <a:pt x="530225" y="2669381"/>
                    <a:pt x="530226" y="2596356"/>
                    <a:pt x="547688" y="2571750"/>
                  </a:cubicBezTo>
                  <a:cubicBezTo>
                    <a:pt x="565150" y="2547144"/>
                    <a:pt x="575469" y="2543175"/>
                    <a:pt x="600075" y="2524125"/>
                  </a:cubicBezTo>
                  <a:lnTo>
                    <a:pt x="695325" y="2457450"/>
                  </a:lnTo>
                  <a:lnTo>
                    <a:pt x="752475" y="2400300"/>
                  </a:lnTo>
                  <a:lnTo>
                    <a:pt x="866775" y="2362200"/>
                  </a:lnTo>
                  <a:cubicBezTo>
                    <a:pt x="896937" y="2375694"/>
                    <a:pt x="896938" y="2452687"/>
                    <a:pt x="933450" y="2481262"/>
                  </a:cubicBezTo>
                  <a:cubicBezTo>
                    <a:pt x="969962" y="2509837"/>
                    <a:pt x="1055687" y="2527300"/>
                    <a:pt x="1085850" y="2533650"/>
                  </a:cubicBezTo>
                  <a:lnTo>
                    <a:pt x="1176338" y="2552700"/>
                  </a:lnTo>
                  <a:cubicBezTo>
                    <a:pt x="1199357" y="2549525"/>
                    <a:pt x="1206501" y="2527300"/>
                    <a:pt x="1223963" y="2514600"/>
                  </a:cubicBezTo>
                  <a:cubicBezTo>
                    <a:pt x="1241426" y="2501900"/>
                    <a:pt x="1264444" y="2487612"/>
                    <a:pt x="1281113" y="2476500"/>
                  </a:cubicBezTo>
                  <a:lnTo>
                    <a:pt x="1323975" y="2447925"/>
                  </a:lnTo>
                  <a:cubicBezTo>
                    <a:pt x="1338262" y="2438400"/>
                    <a:pt x="1354138" y="2427288"/>
                    <a:pt x="1366838" y="2428875"/>
                  </a:cubicBezTo>
                  <a:lnTo>
                    <a:pt x="1385888" y="2443163"/>
                  </a:lnTo>
                  <a:cubicBezTo>
                    <a:pt x="1390650" y="1631950"/>
                    <a:pt x="1395413" y="820738"/>
                    <a:pt x="1400175" y="9525"/>
                  </a:cubicBez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35100" rIns="54000" bIns="81000" anchor="ctr">
              <a:normAutofit/>
            </a:bodyPr>
            <a:lstStyle/>
            <a:p>
              <a:pPr algn="ctr">
                <a:lnSpc>
                  <a:spcPct val="110000"/>
                </a:lnSpc>
                <a:defRPr/>
              </a:pPr>
              <a:r>
                <a:rPr lang="zh-CN" altLang="en-US" sz="2400" dirty="0" smtClean="0">
                  <a:solidFill>
                    <a:srgbClr val="FFFFFF"/>
                  </a:solidFill>
                  <a:latin typeface="微软雅黑" panose="020B0503020204020204" pitchFamily="34" charset="-122"/>
                  <a:ea typeface="微软雅黑" panose="020B0503020204020204" pitchFamily="34" charset="-122"/>
                </a:rPr>
                <a:t>添加元素</a:t>
              </a:r>
              <a:endParaRPr lang="zh-CN" altLang="en-US" sz="2400" dirty="0">
                <a:solidFill>
                  <a:srgbClr val="FFFFFF"/>
                </a:solidFill>
                <a:latin typeface="微软雅黑" panose="020B0503020204020204" pitchFamily="34" charset="-122"/>
                <a:ea typeface="微软雅黑" panose="020B0503020204020204" pitchFamily="34" charset="-122"/>
              </a:endParaRPr>
            </a:p>
          </p:txBody>
        </p:sp>
        <p:sp>
          <p:nvSpPr>
            <p:cNvPr id="13" name="MH_Other_6"/>
            <p:cNvSpPr/>
            <p:nvPr>
              <p:custDataLst>
                <p:tags r:id="rId9"/>
              </p:custDataLst>
            </p:nvPr>
          </p:nvSpPr>
          <p:spPr>
            <a:xfrm rot="19833143">
              <a:off x="4469607" y="1640681"/>
              <a:ext cx="265510" cy="252413"/>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gradFill flip="none" rotWithShape="1">
              <a:gsLst>
                <a:gs pos="83000">
                  <a:srgbClr val="BDBDBD"/>
                </a:gs>
                <a:gs pos="64000">
                  <a:srgbClr val="C7CACA"/>
                </a:gs>
                <a:gs pos="0">
                  <a:srgbClr val="8A8F8F"/>
                </a:gs>
                <a:gs pos="35000">
                  <a:srgbClr val="8A8F8F"/>
                </a:gs>
              </a:gsLst>
              <a:lin ang="2700000" scaled="1"/>
              <a:tileRect/>
            </a:gradFill>
            <a:ln w="12700">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srgbClr val="FFFFFF"/>
                </a:solidFill>
              </a:endParaRPr>
            </a:p>
          </p:txBody>
        </p:sp>
        <p:sp>
          <p:nvSpPr>
            <p:cNvPr id="14" name="MH_Other_7"/>
            <p:cNvSpPr/>
            <p:nvPr>
              <p:custDataLst>
                <p:tags r:id="rId10"/>
              </p:custDataLst>
            </p:nvPr>
          </p:nvSpPr>
          <p:spPr>
            <a:xfrm>
              <a:off x="5330429" y="2712244"/>
              <a:ext cx="863203" cy="1706166"/>
            </a:xfrm>
            <a:custGeom>
              <a:avLst/>
              <a:gdLst>
                <a:gd name="connsiteX0" fmla="*/ 0 w 1400175"/>
                <a:gd name="connsiteY0" fmla="*/ 0 h 2671762"/>
                <a:gd name="connsiteX1" fmla="*/ 0 w 1400175"/>
                <a:gd name="connsiteY1" fmla="*/ 2400300 h 2671762"/>
                <a:gd name="connsiteX2" fmla="*/ 142875 w 1400175"/>
                <a:gd name="connsiteY2" fmla="*/ 2328862 h 2671762"/>
                <a:gd name="connsiteX3" fmla="*/ 209550 w 1400175"/>
                <a:gd name="connsiteY3" fmla="*/ 2366962 h 2671762"/>
                <a:gd name="connsiteX4" fmla="*/ 271463 w 1400175"/>
                <a:gd name="connsiteY4" fmla="*/ 2509837 h 2671762"/>
                <a:gd name="connsiteX5" fmla="*/ 338138 w 1400175"/>
                <a:gd name="connsiteY5" fmla="*/ 2586037 h 2671762"/>
                <a:gd name="connsiteX6" fmla="*/ 495300 w 1400175"/>
                <a:gd name="connsiteY6" fmla="*/ 2671762 h 2671762"/>
                <a:gd name="connsiteX7" fmla="*/ 547688 w 1400175"/>
                <a:gd name="connsiteY7" fmla="*/ 2571750 h 2671762"/>
                <a:gd name="connsiteX8" fmla="*/ 600075 w 1400175"/>
                <a:gd name="connsiteY8" fmla="*/ 2524125 h 2671762"/>
                <a:gd name="connsiteX9" fmla="*/ 695325 w 1400175"/>
                <a:gd name="connsiteY9" fmla="*/ 2457450 h 2671762"/>
                <a:gd name="connsiteX10" fmla="*/ 752475 w 1400175"/>
                <a:gd name="connsiteY10" fmla="*/ 2400300 h 2671762"/>
                <a:gd name="connsiteX11" fmla="*/ 866775 w 1400175"/>
                <a:gd name="connsiteY11" fmla="*/ 2362200 h 2671762"/>
                <a:gd name="connsiteX12" fmla="*/ 933450 w 1400175"/>
                <a:gd name="connsiteY12" fmla="*/ 2481262 h 2671762"/>
                <a:gd name="connsiteX13" fmla="*/ 1085850 w 1400175"/>
                <a:gd name="connsiteY13" fmla="*/ 2533650 h 2671762"/>
                <a:gd name="connsiteX14" fmla="*/ 1176338 w 1400175"/>
                <a:gd name="connsiteY14" fmla="*/ 2552700 h 2671762"/>
                <a:gd name="connsiteX15" fmla="*/ 1223963 w 1400175"/>
                <a:gd name="connsiteY15" fmla="*/ 2514600 h 2671762"/>
                <a:gd name="connsiteX16" fmla="*/ 1281113 w 1400175"/>
                <a:gd name="connsiteY16" fmla="*/ 2476500 h 2671762"/>
                <a:gd name="connsiteX17" fmla="*/ 1323975 w 1400175"/>
                <a:gd name="connsiteY17" fmla="*/ 2447925 h 2671762"/>
                <a:gd name="connsiteX18" fmla="*/ 1366838 w 1400175"/>
                <a:gd name="connsiteY18" fmla="*/ 2428875 h 2671762"/>
                <a:gd name="connsiteX19" fmla="*/ 1400175 w 1400175"/>
                <a:gd name="connsiteY19" fmla="*/ 2457450 h 2671762"/>
                <a:gd name="connsiteX20" fmla="*/ 1400175 w 1400175"/>
                <a:gd name="connsiteY20" fmla="*/ 9525 h 2671762"/>
                <a:gd name="connsiteX21" fmla="*/ 0 w 1400175"/>
                <a:gd name="connsiteY21" fmla="*/ 0 h 2671762"/>
                <a:gd name="connsiteX0" fmla="*/ 0 w 1400175"/>
                <a:gd name="connsiteY0" fmla="*/ 0 h 2671762"/>
                <a:gd name="connsiteX1" fmla="*/ 0 w 1400175"/>
                <a:gd name="connsiteY1" fmla="*/ 2400300 h 2671762"/>
                <a:gd name="connsiteX2" fmla="*/ 142875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42875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385888 w 1400175"/>
                <a:gd name="connsiteY18" fmla="*/ 2443163 h 2671762"/>
                <a:gd name="connsiteX19" fmla="*/ 1400175 w 1400175"/>
                <a:gd name="connsiteY19" fmla="*/ 9525 h 2671762"/>
                <a:gd name="connsiteX20" fmla="*/ 0 w 1400175"/>
                <a:gd name="connsiteY20" fmla="*/ 0 h 2671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0175" h="2671762">
                  <a:moveTo>
                    <a:pt x="0" y="0"/>
                  </a:moveTo>
                  <a:lnTo>
                    <a:pt x="0" y="2400300"/>
                  </a:lnTo>
                  <a:lnTo>
                    <a:pt x="157163" y="2328862"/>
                  </a:lnTo>
                  <a:cubicBezTo>
                    <a:pt x="261938" y="2370137"/>
                    <a:pt x="228600" y="2449512"/>
                    <a:pt x="271463" y="2509837"/>
                  </a:cubicBezTo>
                  <a:lnTo>
                    <a:pt x="338138" y="2586037"/>
                  </a:lnTo>
                  <a:lnTo>
                    <a:pt x="495300" y="2671762"/>
                  </a:lnTo>
                  <a:cubicBezTo>
                    <a:pt x="530225" y="2669381"/>
                    <a:pt x="530226" y="2596356"/>
                    <a:pt x="547688" y="2571750"/>
                  </a:cubicBezTo>
                  <a:cubicBezTo>
                    <a:pt x="565150" y="2547144"/>
                    <a:pt x="575469" y="2543175"/>
                    <a:pt x="600075" y="2524125"/>
                  </a:cubicBezTo>
                  <a:lnTo>
                    <a:pt x="695325" y="2457450"/>
                  </a:lnTo>
                  <a:lnTo>
                    <a:pt x="752475" y="2400300"/>
                  </a:lnTo>
                  <a:lnTo>
                    <a:pt x="866775" y="2362200"/>
                  </a:lnTo>
                  <a:cubicBezTo>
                    <a:pt x="896937" y="2375694"/>
                    <a:pt x="896938" y="2452687"/>
                    <a:pt x="933450" y="2481262"/>
                  </a:cubicBezTo>
                  <a:cubicBezTo>
                    <a:pt x="969962" y="2509837"/>
                    <a:pt x="1055687" y="2527300"/>
                    <a:pt x="1085850" y="2533650"/>
                  </a:cubicBezTo>
                  <a:lnTo>
                    <a:pt x="1176338" y="2552700"/>
                  </a:lnTo>
                  <a:cubicBezTo>
                    <a:pt x="1199357" y="2549525"/>
                    <a:pt x="1206501" y="2527300"/>
                    <a:pt x="1223963" y="2514600"/>
                  </a:cubicBezTo>
                  <a:cubicBezTo>
                    <a:pt x="1241426" y="2501900"/>
                    <a:pt x="1264444" y="2487612"/>
                    <a:pt x="1281113" y="2476500"/>
                  </a:cubicBezTo>
                  <a:lnTo>
                    <a:pt x="1323975" y="2447925"/>
                  </a:lnTo>
                  <a:cubicBezTo>
                    <a:pt x="1338262" y="2438400"/>
                    <a:pt x="1354138" y="2427288"/>
                    <a:pt x="1366838" y="2428875"/>
                  </a:cubicBezTo>
                  <a:lnTo>
                    <a:pt x="1385888" y="2443163"/>
                  </a:lnTo>
                  <a:cubicBezTo>
                    <a:pt x="1390650" y="1631950"/>
                    <a:pt x="1395413" y="820738"/>
                    <a:pt x="1400175" y="9525"/>
                  </a:cubicBezTo>
                  <a:lnTo>
                    <a:pt x="0" y="0"/>
                  </a:lnTo>
                  <a:close/>
                </a:path>
              </a:pathLst>
            </a:custGeom>
            <a:solidFill>
              <a:schemeClr val="tx1">
                <a:lumMod val="50000"/>
                <a:lumOff val="50000"/>
              </a:schemeClr>
            </a:solidFill>
            <a:ln>
              <a:noFill/>
            </a:ln>
            <a:effectLst>
              <a:outerShdw blurRad="50800" dist="254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srgbClr val="FFFFFF"/>
                </a:solidFill>
              </a:endParaRPr>
            </a:p>
          </p:txBody>
        </p:sp>
        <p:sp>
          <p:nvSpPr>
            <p:cNvPr id="15" name="MH_SubTitle_4"/>
            <p:cNvSpPr/>
            <p:nvPr>
              <p:custDataLst>
                <p:tags r:id="rId11"/>
              </p:custDataLst>
            </p:nvPr>
          </p:nvSpPr>
          <p:spPr>
            <a:xfrm>
              <a:off x="5330429" y="2712244"/>
              <a:ext cx="863203" cy="1646635"/>
            </a:xfrm>
            <a:custGeom>
              <a:avLst/>
              <a:gdLst>
                <a:gd name="connsiteX0" fmla="*/ 0 w 1400175"/>
                <a:gd name="connsiteY0" fmla="*/ 0 h 2671762"/>
                <a:gd name="connsiteX1" fmla="*/ 0 w 1400175"/>
                <a:gd name="connsiteY1" fmla="*/ 2400300 h 2671762"/>
                <a:gd name="connsiteX2" fmla="*/ 142875 w 1400175"/>
                <a:gd name="connsiteY2" fmla="*/ 2328862 h 2671762"/>
                <a:gd name="connsiteX3" fmla="*/ 209550 w 1400175"/>
                <a:gd name="connsiteY3" fmla="*/ 2366962 h 2671762"/>
                <a:gd name="connsiteX4" fmla="*/ 271463 w 1400175"/>
                <a:gd name="connsiteY4" fmla="*/ 2509837 h 2671762"/>
                <a:gd name="connsiteX5" fmla="*/ 338138 w 1400175"/>
                <a:gd name="connsiteY5" fmla="*/ 2586037 h 2671762"/>
                <a:gd name="connsiteX6" fmla="*/ 495300 w 1400175"/>
                <a:gd name="connsiteY6" fmla="*/ 2671762 h 2671762"/>
                <a:gd name="connsiteX7" fmla="*/ 547688 w 1400175"/>
                <a:gd name="connsiteY7" fmla="*/ 2571750 h 2671762"/>
                <a:gd name="connsiteX8" fmla="*/ 600075 w 1400175"/>
                <a:gd name="connsiteY8" fmla="*/ 2524125 h 2671762"/>
                <a:gd name="connsiteX9" fmla="*/ 695325 w 1400175"/>
                <a:gd name="connsiteY9" fmla="*/ 2457450 h 2671762"/>
                <a:gd name="connsiteX10" fmla="*/ 752475 w 1400175"/>
                <a:gd name="connsiteY10" fmla="*/ 2400300 h 2671762"/>
                <a:gd name="connsiteX11" fmla="*/ 866775 w 1400175"/>
                <a:gd name="connsiteY11" fmla="*/ 2362200 h 2671762"/>
                <a:gd name="connsiteX12" fmla="*/ 933450 w 1400175"/>
                <a:gd name="connsiteY12" fmla="*/ 2481262 h 2671762"/>
                <a:gd name="connsiteX13" fmla="*/ 1085850 w 1400175"/>
                <a:gd name="connsiteY13" fmla="*/ 2533650 h 2671762"/>
                <a:gd name="connsiteX14" fmla="*/ 1176338 w 1400175"/>
                <a:gd name="connsiteY14" fmla="*/ 2552700 h 2671762"/>
                <a:gd name="connsiteX15" fmla="*/ 1223963 w 1400175"/>
                <a:gd name="connsiteY15" fmla="*/ 2514600 h 2671762"/>
                <a:gd name="connsiteX16" fmla="*/ 1281113 w 1400175"/>
                <a:gd name="connsiteY16" fmla="*/ 2476500 h 2671762"/>
                <a:gd name="connsiteX17" fmla="*/ 1323975 w 1400175"/>
                <a:gd name="connsiteY17" fmla="*/ 2447925 h 2671762"/>
                <a:gd name="connsiteX18" fmla="*/ 1366838 w 1400175"/>
                <a:gd name="connsiteY18" fmla="*/ 2428875 h 2671762"/>
                <a:gd name="connsiteX19" fmla="*/ 1400175 w 1400175"/>
                <a:gd name="connsiteY19" fmla="*/ 2457450 h 2671762"/>
                <a:gd name="connsiteX20" fmla="*/ 1400175 w 1400175"/>
                <a:gd name="connsiteY20" fmla="*/ 9525 h 2671762"/>
                <a:gd name="connsiteX21" fmla="*/ 0 w 1400175"/>
                <a:gd name="connsiteY21" fmla="*/ 0 h 2671762"/>
                <a:gd name="connsiteX0" fmla="*/ 0 w 1400175"/>
                <a:gd name="connsiteY0" fmla="*/ 0 h 2671762"/>
                <a:gd name="connsiteX1" fmla="*/ 0 w 1400175"/>
                <a:gd name="connsiteY1" fmla="*/ 2400300 h 2671762"/>
                <a:gd name="connsiteX2" fmla="*/ 142875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42875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385888 w 1400175"/>
                <a:gd name="connsiteY18" fmla="*/ 2443163 h 2671762"/>
                <a:gd name="connsiteX19" fmla="*/ 1400175 w 1400175"/>
                <a:gd name="connsiteY19" fmla="*/ 9525 h 2671762"/>
                <a:gd name="connsiteX20" fmla="*/ 0 w 1400175"/>
                <a:gd name="connsiteY20" fmla="*/ 0 h 2671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0175" h="2671762">
                  <a:moveTo>
                    <a:pt x="0" y="0"/>
                  </a:moveTo>
                  <a:lnTo>
                    <a:pt x="0" y="2400300"/>
                  </a:lnTo>
                  <a:lnTo>
                    <a:pt x="157163" y="2328862"/>
                  </a:lnTo>
                  <a:cubicBezTo>
                    <a:pt x="261938" y="2370137"/>
                    <a:pt x="228600" y="2449512"/>
                    <a:pt x="271463" y="2509837"/>
                  </a:cubicBezTo>
                  <a:lnTo>
                    <a:pt x="338138" y="2586037"/>
                  </a:lnTo>
                  <a:lnTo>
                    <a:pt x="495300" y="2671762"/>
                  </a:lnTo>
                  <a:cubicBezTo>
                    <a:pt x="530225" y="2669381"/>
                    <a:pt x="530226" y="2596356"/>
                    <a:pt x="547688" y="2571750"/>
                  </a:cubicBezTo>
                  <a:cubicBezTo>
                    <a:pt x="565150" y="2547144"/>
                    <a:pt x="575469" y="2543175"/>
                    <a:pt x="600075" y="2524125"/>
                  </a:cubicBezTo>
                  <a:lnTo>
                    <a:pt x="695325" y="2457450"/>
                  </a:lnTo>
                  <a:lnTo>
                    <a:pt x="752475" y="2400300"/>
                  </a:lnTo>
                  <a:lnTo>
                    <a:pt x="866775" y="2362200"/>
                  </a:lnTo>
                  <a:cubicBezTo>
                    <a:pt x="896937" y="2375694"/>
                    <a:pt x="896938" y="2452687"/>
                    <a:pt x="933450" y="2481262"/>
                  </a:cubicBezTo>
                  <a:cubicBezTo>
                    <a:pt x="969962" y="2509837"/>
                    <a:pt x="1055687" y="2527300"/>
                    <a:pt x="1085850" y="2533650"/>
                  </a:cubicBezTo>
                  <a:lnTo>
                    <a:pt x="1176338" y="2552700"/>
                  </a:lnTo>
                  <a:cubicBezTo>
                    <a:pt x="1199357" y="2549525"/>
                    <a:pt x="1206501" y="2527300"/>
                    <a:pt x="1223963" y="2514600"/>
                  </a:cubicBezTo>
                  <a:cubicBezTo>
                    <a:pt x="1241426" y="2501900"/>
                    <a:pt x="1264444" y="2487612"/>
                    <a:pt x="1281113" y="2476500"/>
                  </a:cubicBezTo>
                  <a:lnTo>
                    <a:pt x="1323975" y="2447925"/>
                  </a:lnTo>
                  <a:cubicBezTo>
                    <a:pt x="1338262" y="2438400"/>
                    <a:pt x="1354138" y="2427288"/>
                    <a:pt x="1366838" y="2428875"/>
                  </a:cubicBezTo>
                  <a:lnTo>
                    <a:pt x="1385888" y="2443163"/>
                  </a:lnTo>
                  <a:cubicBezTo>
                    <a:pt x="1390650" y="1631950"/>
                    <a:pt x="1395413" y="820738"/>
                    <a:pt x="1400175" y="9525"/>
                  </a:cubicBez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35100" rIns="54000" bIns="81000" anchor="ctr">
              <a:normAutofit/>
            </a:bodyPr>
            <a:lstStyle/>
            <a:p>
              <a:pPr algn="ctr">
                <a:lnSpc>
                  <a:spcPct val="110000"/>
                </a:lnSpc>
                <a:defRPr/>
              </a:pPr>
              <a:r>
                <a:rPr lang="zh-CN" altLang="en-US" sz="2400" dirty="0" smtClean="0">
                  <a:solidFill>
                    <a:srgbClr val="FFFFFF"/>
                  </a:solidFill>
                  <a:latin typeface="微软雅黑" panose="020B0503020204020204" pitchFamily="34" charset="-122"/>
                  <a:ea typeface="微软雅黑" panose="020B0503020204020204" pitchFamily="34" charset="-122"/>
                </a:rPr>
                <a:t>成员判断</a:t>
              </a:r>
              <a:endParaRPr lang="zh-CN" altLang="en-US" sz="2400" dirty="0">
                <a:solidFill>
                  <a:srgbClr val="FFFFFF"/>
                </a:solidFill>
                <a:latin typeface="微软雅黑" panose="020B0503020204020204" pitchFamily="34" charset="-122"/>
                <a:ea typeface="微软雅黑" panose="020B0503020204020204" pitchFamily="34" charset="-122"/>
              </a:endParaRPr>
            </a:p>
          </p:txBody>
        </p:sp>
        <p:sp>
          <p:nvSpPr>
            <p:cNvPr id="16" name="MH_Other_8"/>
            <p:cNvSpPr/>
            <p:nvPr>
              <p:custDataLst>
                <p:tags r:id="rId12"/>
              </p:custDataLst>
            </p:nvPr>
          </p:nvSpPr>
          <p:spPr>
            <a:xfrm rot="19833143">
              <a:off x="5661422" y="2586037"/>
              <a:ext cx="265509" cy="252413"/>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gradFill flip="none" rotWithShape="1">
              <a:gsLst>
                <a:gs pos="83000">
                  <a:srgbClr val="BDBDBD"/>
                </a:gs>
                <a:gs pos="64000">
                  <a:srgbClr val="C7CACA"/>
                </a:gs>
                <a:gs pos="0">
                  <a:srgbClr val="8A8F8F"/>
                </a:gs>
                <a:gs pos="35000">
                  <a:srgbClr val="8A8F8F"/>
                </a:gs>
              </a:gsLst>
              <a:lin ang="2700000" scaled="1"/>
              <a:tileRect/>
            </a:gradFill>
            <a:ln w="12700">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srgbClr val="FFFFFF"/>
                </a:solidFill>
              </a:endParaRPr>
            </a:p>
          </p:txBody>
        </p:sp>
        <p:sp>
          <p:nvSpPr>
            <p:cNvPr id="17" name="MH_Other_9"/>
            <p:cNvSpPr/>
            <p:nvPr>
              <p:custDataLst>
                <p:tags r:id="rId13"/>
              </p:custDataLst>
            </p:nvPr>
          </p:nvSpPr>
          <p:spPr>
            <a:xfrm>
              <a:off x="6523435" y="1766888"/>
              <a:ext cx="862013" cy="1706166"/>
            </a:xfrm>
            <a:custGeom>
              <a:avLst/>
              <a:gdLst>
                <a:gd name="connsiteX0" fmla="*/ 0 w 1400175"/>
                <a:gd name="connsiteY0" fmla="*/ 0 h 2671762"/>
                <a:gd name="connsiteX1" fmla="*/ 0 w 1400175"/>
                <a:gd name="connsiteY1" fmla="*/ 2400300 h 2671762"/>
                <a:gd name="connsiteX2" fmla="*/ 142875 w 1400175"/>
                <a:gd name="connsiteY2" fmla="*/ 2328862 h 2671762"/>
                <a:gd name="connsiteX3" fmla="*/ 209550 w 1400175"/>
                <a:gd name="connsiteY3" fmla="*/ 2366962 h 2671762"/>
                <a:gd name="connsiteX4" fmla="*/ 271463 w 1400175"/>
                <a:gd name="connsiteY4" fmla="*/ 2509837 h 2671762"/>
                <a:gd name="connsiteX5" fmla="*/ 338138 w 1400175"/>
                <a:gd name="connsiteY5" fmla="*/ 2586037 h 2671762"/>
                <a:gd name="connsiteX6" fmla="*/ 495300 w 1400175"/>
                <a:gd name="connsiteY6" fmla="*/ 2671762 h 2671762"/>
                <a:gd name="connsiteX7" fmla="*/ 547688 w 1400175"/>
                <a:gd name="connsiteY7" fmla="*/ 2571750 h 2671762"/>
                <a:gd name="connsiteX8" fmla="*/ 600075 w 1400175"/>
                <a:gd name="connsiteY8" fmla="*/ 2524125 h 2671762"/>
                <a:gd name="connsiteX9" fmla="*/ 695325 w 1400175"/>
                <a:gd name="connsiteY9" fmla="*/ 2457450 h 2671762"/>
                <a:gd name="connsiteX10" fmla="*/ 752475 w 1400175"/>
                <a:gd name="connsiteY10" fmla="*/ 2400300 h 2671762"/>
                <a:gd name="connsiteX11" fmla="*/ 866775 w 1400175"/>
                <a:gd name="connsiteY11" fmla="*/ 2362200 h 2671762"/>
                <a:gd name="connsiteX12" fmla="*/ 933450 w 1400175"/>
                <a:gd name="connsiteY12" fmla="*/ 2481262 h 2671762"/>
                <a:gd name="connsiteX13" fmla="*/ 1085850 w 1400175"/>
                <a:gd name="connsiteY13" fmla="*/ 2533650 h 2671762"/>
                <a:gd name="connsiteX14" fmla="*/ 1176338 w 1400175"/>
                <a:gd name="connsiteY14" fmla="*/ 2552700 h 2671762"/>
                <a:gd name="connsiteX15" fmla="*/ 1223963 w 1400175"/>
                <a:gd name="connsiteY15" fmla="*/ 2514600 h 2671762"/>
                <a:gd name="connsiteX16" fmla="*/ 1281113 w 1400175"/>
                <a:gd name="connsiteY16" fmla="*/ 2476500 h 2671762"/>
                <a:gd name="connsiteX17" fmla="*/ 1323975 w 1400175"/>
                <a:gd name="connsiteY17" fmla="*/ 2447925 h 2671762"/>
                <a:gd name="connsiteX18" fmla="*/ 1366838 w 1400175"/>
                <a:gd name="connsiteY18" fmla="*/ 2428875 h 2671762"/>
                <a:gd name="connsiteX19" fmla="*/ 1400175 w 1400175"/>
                <a:gd name="connsiteY19" fmla="*/ 2457450 h 2671762"/>
                <a:gd name="connsiteX20" fmla="*/ 1400175 w 1400175"/>
                <a:gd name="connsiteY20" fmla="*/ 9525 h 2671762"/>
                <a:gd name="connsiteX21" fmla="*/ 0 w 1400175"/>
                <a:gd name="connsiteY21" fmla="*/ 0 h 2671762"/>
                <a:gd name="connsiteX0" fmla="*/ 0 w 1400175"/>
                <a:gd name="connsiteY0" fmla="*/ 0 h 2671762"/>
                <a:gd name="connsiteX1" fmla="*/ 0 w 1400175"/>
                <a:gd name="connsiteY1" fmla="*/ 2400300 h 2671762"/>
                <a:gd name="connsiteX2" fmla="*/ 142875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42875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385888 w 1400175"/>
                <a:gd name="connsiteY18" fmla="*/ 2443163 h 2671762"/>
                <a:gd name="connsiteX19" fmla="*/ 1400175 w 1400175"/>
                <a:gd name="connsiteY19" fmla="*/ 9525 h 2671762"/>
                <a:gd name="connsiteX20" fmla="*/ 0 w 1400175"/>
                <a:gd name="connsiteY20" fmla="*/ 0 h 2671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0175" h="2671762">
                  <a:moveTo>
                    <a:pt x="0" y="0"/>
                  </a:moveTo>
                  <a:lnTo>
                    <a:pt x="0" y="2400300"/>
                  </a:lnTo>
                  <a:lnTo>
                    <a:pt x="157163" y="2328862"/>
                  </a:lnTo>
                  <a:cubicBezTo>
                    <a:pt x="261938" y="2370137"/>
                    <a:pt x="228600" y="2449512"/>
                    <a:pt x="271463" y="2509837"/>
                  </a:cubicBezTo>
                  <a:lnTo>
                    <a:pt x="338138" y="2586037"/>
                  </a:lnTo>
                  <a:lnTo>
                    <a:pt x="495300" y="2671762"/>
                  </a:lnTo>
                  <a:cubicBezTo>
                    <a:pt x="530225" y="2669381"/>
                    <a:pt x="530226" y="2596356"/>
                    <a:pt x="547688" y="2571750"/>
                  </a:cubicBezTo>
                  <a:cubicBezTo>
                    <a:pt x="565150" y="2547144"/>
                    <a:pt x="575469" y="2543175"/>
                    <a:pt x="600075" y="2524125"/>
                  </a:cubicBezTo>
                  <a:lnTo>
                    <a:pt x="695325" y="2457450"/>
                  </a:lnTo>
                  <a:lnTo>
                    <a:pt x="752475" y="2400300"/>
                  </a:lnTo>
                  <a:lnTo>
                    <a:pt x="866775" y="2362200"/>
                  </a:lnTo>
                  <a:cubicBezTo>
                    <a:pt x="896937" y="2375694"/>
                    <a:pt x="896938" y="2452687"/>
                    <a:pt x="933450" y="2481262"/>
                  </a:cubicBezTo>
                  <a:cubicBezTo>
                    <a:pt x="969962" y="2509837"/>
                    <a:pt x="1055687" y="2527300"/>
                    <a:pt x="1085850" y="2533650"/>
                  </a:cubicBezTo>
                  <a:lnTo>
                    <a:pt x="1176338" y="2552700"/>
                  </a:lnTo>
                  <a:cubicBezTo>
                    <a:pt x="1199357" y="2549525"/>
                    <a:pt x="1206501" y="2527300"/>
                    <a:pt x="1223963" y="2514600"/>
                  </a:cubicBezTo>
                  <a:cubicBezTo>
                    <a:pt x="1241426" y="2501900"/>
                    <a:pt x="1264444" y="2487612"/>
                    <a:pt x="1281113" y="2476500"/>
                  </a:cubicBezTo>
                  <a:lnTo>
                    <a:pt x="1323975" y="2447925"/>
                  </a:lnTo>
                  <a:cubicBezTo>
                    <a:pt x="1338262" y="2438400"/>
                    <a:pt x="1354138" y="2427288"/>
                    <a:pt x="1366838" y="2428875"/>
                  </a:cubicBezTo>
                  <a:lnTo>
                    <a:pt x="1385888" y="2443163"/>
                  </a:lnTo>
                  <a:cubicBezTo>
                    <a:pt x="1390650" y="1631950"/>
                    <a:pt x="1395413" y="820738"/>
                    <a:pt x="1400175" y="9525"/>
                  </a:cubicBezTo>
                  <a:lnTo>
                    <a:pt x="0" y="0"/>
                  </a:lnTo>
                  <a:close/>
                </a:path>
              </a:pathLst>
            </a:custGeom>
            <a:solidFill>
              <a:schemeClr val="tx1">
                <a:lumMod val="50000"/>
                <a:lumOff val="50000"/>
              </a:schemeClr>
            </a:solidFill>
            <a:ln>
              <a:noFill/>
            </a:ln>
            <a:effectLst>
              <a:outerShdw blurRad="50800" dist="254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srgbClr val="FFFFFF"/>
                </a:solidFill>
              </a:endParaRPr>
            </a:p>
          </p:txBody>
        </p:sp>
        <p:sp>
          <p:nvSpPr>
            <p:cNvPr id="18" name="MH_SubTitle_5"/>
            <p:cNvSpPr/>
            <p:nvPr>
              <p:custDataLst>
                <p:tags r:id="rId14"/>
              </p:custDataLst>
            </p:nvPr>
          </p:nvSpPr>
          <p:spPr>
            <a:xfrm>
              <a:off x="6523435" y="1766888"/>
              <a:ext cx="862013" cy="1646635"/>
            </a:xfrm>
            <a:custGeom>
              <a:avLst/>
              <a:gdLst>
                <a:gd name="connsiteX0" fmla="*/ 0 w 1400175"/>
                <a:gd name="connsiteY0" fmla="*/ 0 h 2671762"/>
                <a:gd name="connsiteX1" fmla="*/ 0 w 1400175"/>
                <a:gd name="connsiteY1" fmla="*/ 2400300 h 2671762"/>
                <a:gd name="connsiteX2" fmla="*/ 142875 w 1400175"/>
                <a:gd name="connsiteY2" fmla="*/ 2328862 h 2671762"/>
                <a:gd name="connsiteX3" fmla="*/ 209550 w 1400175"/>
                <a:gd name="connsiteY3" fmla="*/ 2366962 h 2671762"/>
                <a:gd name="connsiteX4" fmla="*/ 271463 w 1400175"/>
                <a:gd name="connsiteY4" fmla="*/ 2509837 h 2671762"/>
                <a:gd name="connsiteX5" fmla="*/ 338138 w 1400175"/>
                <a:gd name="connsiteY5" fmla="*/ 2586037 h 2671762"/>
                <a:gd name="connsiteX6" fmla="*/ 495300 w 1400175"/>
                <a:gd name="connsiteY6" fmla="*/ 2671762 h 2671762"/>
                <a:gd name="connsiteX7" fmla="*/ 547688 w 1400175"/>
                <a:gd name="connsiteY7" fmla="*/ 2571750 h 2671762"/>
                <a:gd name="connsiteX8" fmla="*/ 600075 w 1400175"/>
                <a:gd name="connsiteY8" fmla="*/ 2524125 h 2671762"/>
                <a:gd name="connsiteX9" fmla="*/ 695325 w 1400175"/>
                <a:gd name="connsiteY9" fmla="*/ 2457450 h 2671762"/>
                <a:gd name="connsiteX10" fmla="*/ 752475 w 1400175"/>
                <a:gd name="connsiteY10" fmla="*/ 2400300 h 2671762"/>
                <a:gd name="connsiteX11" fmla="*/ 866775 w 1400175"/>
                <a:gd name="connsiteY11" fmla="*/ 2362200 h 2671762"/>
                <a:gd name="connsiteX12" fmla="*/ 933450 w 1400175"/>
                <a:gd name="connsiteY12" fmla="*/ 2481262 h 2671762"/>
                <a:gd name="connsiteX13" fmla="*/ 1085850 w 1400175"/>
                <a:gd name="connsiteY13" fmla="*/ 2533650 h 2671762"/>
                <a:gd name="connsiteX14" fmla="*/ 1176338 w 1400175"/>
                <a:gd name="connsiteY14" fmla="*/ 2552700 h 2671762"/>
                <a:gd name="connsiteX15" fmla="*/ 1223963 w 1400175"/>
                <a:gd name="connsiteY15" fmla="*/ 2514600 h 2671762"/>
                <a:gd name="connsiteX16" fmla="*/ 1281113 w 1400175"/>
                <a:gd name="connsiteY16" fmla="*/ 2476500 h 2671762"/>
                <a:gd name="connsiteX17" fmla="*/ 1323975 w 1400175"/>
                <a:gd name="connsiteY17" fmla="*/ 2447925 h 2671762"/>
                <a:gd name="connsiteX18" fmla="*/ 1366838 w 1400175"/>
                <a:gd name="connsiteY18" fmla="*/ 2428875 h 2671762"/>
                <a:gd name="connsiteX19" fmla="*/ 1400175 w 1400175"/>
                <a:gd name="connsiteY19" fmla="*/ 2457450 h 2671762"/>
                <a:gd name="connsiteX20" fmla="*/ 1400175 w 1400175"/>
                <a:gd name="connsiteY20" fmla="*/ 9525 h 2671762"/>
                <a:gd name="connsiteX21" fmla="*/ 0 w 1400175"/>
                <a:gd name="connsiteY21" fmla="*/ 0 h 2671762"/>
                <a:gd name="connsiteX0" fmla="*/ 0 w 1400175"/>
                <a:gd name="connsiteY0" fmla="*/ 0 h 2671762"/>
                <a:gd name="connsiteX1" fmla="*/ 0 w 1400175"/>
                <a:gd name="connsiteY1" fmla="*/ 2400300 h 2671762"/>
                <a:gd name="connsiteX2" fmla="*/ 142875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42875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385888 w 1400175"/>
                <a:gd name="connsiteY18" fmla="*/ 2443163 h 2671762"/>
                <a:gd name="connsiteX19" fmla="*/ 1400175 w 1400175"/>
                <a:gd name="connsiteY19" fmla="*/ 9525 h 2671762"/>
                <a:gd name="connsiteX20" fmla="*/ 0 w 1400175"/>
                <a:gd name="connsiteY20" fmla="*/ 0 h 2671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0175" h="2671762">
                  <a:moveTo>
                    <a:pt x="0" y="0"/>
                  </a:moveTo>
                  <a:lnTo>
                    <a:pt x="0" y="2400300"/>
                  </a:lnTo>
                  <a:lnTo>
                    <a:pt x="157163" y="2328862"/>
                  </a:lnTo>
                  <a:cubicBezTo>
                    <a:pt x="261938" y="2370137"/>
                    <a:pt x="228600" y="2449512"/>
                    <a:pt x="271463" y="2509837"/>
                  </a:cubicBezTo>
                  <a:lnTo>
                    <a:pt x="338138" y="2586037"/>
                  </a:lnTo>
                  <a:lnTo>
                    <a:pt x="495300" y="2671762"/>
                  </a:lnTo>
                  <a:cubicBezTo>
                    <a:pt x="530225" y="2669381"/>
                    <a:pt x="530226" y="2596356"/>
                    <a:pt x="547688" y="2571750"/>
                  </a:cubicBezTo>
                  <a:cubicBezTo>
                    <a:pt x="565150" y="2547144"/>
                    <a:pt x="575469" y="2543175"/>
                    <a:pt x="600075" y="2524125"/>
                  </a:cubicBezTo>
                  <a:lnTo>
                    <a:pt x="695325" y="2457450"/>
                  </a:lnTo>
                  <a:lnTo>
                    <a:pt x="752475" y="2400300"/>
                  </a:lnTo>
                  <a:lnTo>
                    <a:pt x="866775" y="2362200"/>
                  </a:lnTo>
                  <a:cubicBezTo>
                    <a:pt x="896937" y="2375694"/>
                    <a:pt x="896938" y="2452687"/>
                    <a:pt x="933450" y="2481262"/>
                  </a:cubicBezTo>
                  <a:cubicBezTo>
                    <a:pt x="969962" y="2509837"/>
                    <a:pt x="1055687" y="2527300"/>
                    <a:pt x="1085850" y="2533650"/>
                  </a:cubicBezTo>
                  <a:lnTo>
                    <a:pt x="1176338" y="2552700"/>
                  </a:lnTo>
                  <a:cubicBezTo>
                    <a:pt x="1199357" y="2549525"/>
                    <a:pt x="1206501" y="2527300"/>
                    <a:pt x="1223963" y="2514600"/>
                  </a:cubicBezTo>
                  <a:cubicBezTo>
                    <a:pt x="1241426" y="2501900"/>
                    <a:pt x="1264444" y="2487612"/>
                    <a:pt x="1281113" y="2476500"/>
                  </a:cubicBezTo>
                  <a:lnTo>
                    <a:pt x="1323975" y="2447925"/>
                  </a:lnTo>
                  <a:cubicBezTo>
                    <a:pt x="1338262" y="2438400"/>
                    <a:pt x="1354138" y="2427288"/>
                    <a:pt x="1366838" y="2428875"/>
                  </a:cubicBezTo>
                  <a:lnTo>
                    <a:pt x="1385888" y="2443163"/>
                  </a:lnTo>
                  <a:cubicBezTo>
                    <a:pt x="1390650" y="1631950"/>
                    <a:pt x="1395413" y="820738"/>
                    <a:pt x="1400175" y="9525"/>
                  </a:cubicBez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35100" rIns="54000" bIns="81000" anchor="ctr">
              <a:normAutofit/>
            </a:bodyPr>
            <a:lstStyle/>
            <a:p>
              <a:pPr algn="ctr">
                <a:lnSpc>
                  <a:spcPct val="110000"/>
                </a:lnSpc>
                <a:defRPr/>
              </a:pPr>
              <a:r>
                <a:rPr lang="zh-CN" altLang="en-US" sz="2400" dirty="0" smtClean="0">
                  <a:solidFill>
                    <a:srgbClr val="FFFFFF"/>
                  </a:solidFill>
                  <a:latin typeface="微软雅黑" panose="020B0503020204020204" pitchFamily="34" charset="-122"/>
                  <a:ea typeface="微软雅黑" panose="020B0503020204020204" pitchFamily="34" charset="-122"/>
                </a:rPr>
                <a:t>删除元素</a:t>
              </a:r>
              <a:endParaRPr lang="zh-CN" altLang="en-US" sz="2400" dirty="0">
                <a:solidFill>
                  <a:srgbClr val="FFFFFF"/>
                </a:solidFill>
                <a:latin typeface="微软雅黑" panose="020B0503020204020204" pitchFamily="34" charset="-122"/>
                <a:ea typeface="微软雅黑" panose="020B0503020204020204" pitchFamily="34" charset="-122"/>
              </a:endParaRPr>
            </a:p>
          </p:txBody>
        </p:sp>
        <p:sp>
          <p:nvSpPr>
            <p:cNvPr id="19" name="MH_Other_10"/>
            <p:cNvSpPr/>
            <p:nvPr>
              <p:custDataLst>
                <p:tags r:id="rId15"/>
              </p:custDataLst>
            </p:nvPr>
          </p:nvSpPr>
          <p:spPr>
            <a:xfrm rot="19833143">
              <a:off x="6853238" y="1640681"/>
              <a:ext cx="265510" cy="252413"/>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gradFill flip="none" rotWithShape="1">
              <a:gsLst>
                <a:gs pos="83000">
                  <a:srgbClr val="BDBDBD"/>
                </a:gs>
                <a:gs pos="64000">
                  <a:srgbClr val="C7CACA"/>
                </a:gs>
                <a:gs pos="0">
                  <a:srgbClr val="8A8F8F"/>
                </a:gs>
                <a:gs pos="35000">
                  <a:srgbClr val="8A8F8F"/>
                </a:gs>
              </a:gsLst>
              <a:lin ang="2700000" scaled="1"/>
              <a:tileRect/>
            </a:gradFill>
            <a:ln w="12700">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srgbClr val="FFFFFF"/>
                </a:solidFill>
              </a:endParaRPr>
            </a:p>
          </p:txBody>
        </p:sp>
      </p:grpSp>
    </p:spTree>
    <p:extLst>
      <p:ext uri="{BB962C8B-B14F-4D97-AF65-F5344CB8AC3E}">
        <p14:creationId xmlns:p14="http://schemas.microsoft.com/office/powerpoint/2010/main" val="303392285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 </a:t>
            </a:r>
            <a:r>
              <a:rPr lang="zh-CN" altLang="zh-CN" dirty="0"/>
              <a:t>键值查找</a:t>
            </a:r>
          </a:p>
        </p:txBody>
      </p:sp>
      <p:grpSp>
        <p:nvGrpSpPr>
          <p:cNvPr id="4" name="组合 3"/>
          <p:cNvGrpSpPr/>
          <p:nvPr/>
        </p:nvGrpSpPr>
        <p:grpSpPr>
          <a:xfrm>
            <a:off x="1079592" y="1419622"/>
            <a:ext cx="7128792" cy="1665213"/>
            <a:chOff x="548640" y="2121407"/>
            <a:chExt cx="2892345" cy="1104409"/>
          </a:xfrm>
        </p:grpSpPr>
        <p:sp>
          <p:nvSpPr>
            <p:cNvPr id="5" name="任意多边形 4"/>
            <p:cNvSpPr/>
            <p:nvPr/>
          </p:nvSpPr>
          <p:spPr>
            <a:xfrm>
              <a:off x="548640" y="2121407"/>
              <a:ext cx="2892345" cy="1104409"/>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2400" dirty="0" smtClean="0">
                <a:latin typeface="+mj-lt"/>
              </a:endParaRPr>
            </a:p>
            <a:p>
              <a:r>
                <a:rPr lang="en-US" altLang="zh-CN" sz="2400" dirty="0" smtClean="0">
                  <a:latin typeface="+mj-lt"/>
                </a:rPr>
                <a:t>&gt;&gt;&gt; </a:t>
              </a:r>
              <a:r>
                <a:rPr lang="en-US" altLang="zh-CN" sz="2400" dirty="0" err="1" smtClean="0">
                  <a:latin typeface="+mj-lt"/>
                </a:rPr>
                <a:t>aInfo</a:t>
              </a:r>
              <a:r>
                <a:rPr lang="en-US" altLang="zh-CN" sz="2400" dirty="0" smtClean="0">
                  <a:latin typeface="+mj-lt"/>
                </a:rPr>
                <a:t> = {</a:t>
              </a:r>
              <a:r>
                <a:rPr lang="en-US" altLang="zh-CN" sz="2400" dirty="0" smtClean="0">
                  <a:solidFill>
                    <a:schemeClr val="accent3"/>
                  </a:solidFill>
                  <a:latin typeface="+mj-lt"/>
                </a:rPr>
                <a:t>'</a:t>
              </a:r>
              <a:r>
                <a:rPr lang="en-US" altLang="zh-CN" sz="2400" dirty="0" err="1" smtClean="0">
                  <a:solidFill>
                    <a:schemeClr val="accent3"/>
                  </a:solidFill>
                  <a:latin typeface="+mj-lt"/>
                </a:rPr>
                <a:t>Mayue</a:t>
              </a:r>
              <a:r>
                <a:rPr lang="en-US" altLang="zh-CN" sz="2400" dirty="0" smtClean="0">
                  <a:solidFill>
                    <a:schemeClr val="accent3"/>
                  </a:solidFill>
                  <a:latin typeface="+mj-lt"/>
                </a:rPr>
                <a:t>'</a:t>
              </a:r>
              <a:r>
                <a:rPr lang="en-US" altLang="zh-CN" sz="2400" dirty="0" smtClean="0">
                  <a:latin typeface="+mj-lt"/>
                </a:rPr>
                <a:t>: 3000, </a:t>
              </a:r>
              <a:r>
                <a:rPr lang="en-US" altLang="zh-CN" sz="2400" dirty="0" smtClean="0">
                  <a:solidFill>
                    <a:schemeClr val="accent3"/>
                  </a:solidFill>
                  <a:latin typeface="+mj-lt"/>
                </a:rPr>
                <a:t>'</a:t>
              </a:r>
              <a:r>
                <a:rPr lang="en-US" altLang="zh-CN" sz="2400" dirty="0" err="1" smtClean="0">
                  <a:solidFill>
                    <a:schemeClr val="accent3"/>
                  </a:solidFill>
                  <a:latin typeface="+mj-lt"/>
                </a:rPr>
                <a:t>Lilin</a:t>
              </a:r>
              <a:r>
                <a:rPr lang="en-US" altLang="zh-CN" sz="2400" dirty="0" smtClean="0">
                  <a:solidFill>
                    <a:schemeClr val="accent3"/>
                  </a:solidFill>
                  <a:latin typeface="+mj-lt"/>
                </a:rPr>
                <a:t>'</a:t>
              </a:r>
              <a:r>
                <a:rPr lang="en-US" altLang="zh-CN" sz="2400" dirty="0" smtClean="0">
                  <a:latin typeface="+mj-lt"/>
                </a:rPr>
                <a:t>: 4500, </a:t>
              </a:r>
              <a:r>
                <a:rPr lang="en-US" altLang="zh-CN" sz="2400" dirty="0" smtClean="0">
                  <a:solidFill>
                    <a:schemeClr val="accent3"/>
                  </a:solidFill>
                  <a:latin typeface="+mj-lt"/>
                </a:rPr>
                <a:t>'</a:t>
              </a:r>
              <a:r>
                <a:rPr lang="en-US" altLang="zh-CN" sz="2400" dirty="0" err="1" smtClean="0">
                  <a:solidFill>
                    <a:schemeClr val="accent3"/>
                  </a:solidFill>
                  <a:latin typeface="+mj-lt"/>
                </a:rPr>
                <a:t>Wuyun</a:t>
              </a:r>
              <a:r>
                <a:rPr lang="en-US" altLang="zh-CN" sz="2400" dirty="0" smtClean="0">
                  <a:solidFill>
                    <a:schemeClr val="accent3"/>
                  </a:solidFill>
                  <a:latin typeface="+mj-lt"/>
                </a:rPr>
                <a:t>'</a:t>
              </a:r>
              <a:r>
                <a:rPr lang="en-US" altLang="zh-CN" sz="2400" dirty="0" smtClean="0">
                  <a:latin typeface="+mj-lt"/>
                </a:rPr>
                <a:t>: 8000}</a:t>
              </a:r>
            </a:p>
            <a:p>
              <a:r>
                <a:rPr lang="en-US" altLang="zh-CN" sz="2400" dirty="0">
                  <a:latin typeface="+mj-lt"/>
                </a:rPr>
                <a:t>&gt;&gt;&gt; </a:t>
              </a:r>
              <a:r>
                <a:rPr lang="en-US" altLang="zh-CN" sz="2400" dirty="0" err="1">
                  <a:latin typeface="+mj-lt"/>
                </a:rPr>
                <a:t>aInfo</a:t>
              </a:r>
              <a:r>
                <a:rPr lang="en-US" altLang="zh-CN" sz="2400" dirty="0">
                  <a:latin typeface="+mj-lt"/>
                </a:rPr>
                <a:t>[</a:t>
              </a:r>
              <a:r>
                <a:rPr lang="en-US" altLang="zh-CN" sz="2400" dirty="0">
                  <a:solidFill>
                    <a:schemeClr val="accent3"/>
                  </a:solidFill>
                  <a:latin typeface="+mj-lt"/>
                </a:rPr>
                <a:t>'</a:t>
              </a:r>
              <a:r>
                <a:rPr lang="en-US" altLang="zh-CN" sz="2400" dirty="0" err="1">
                  <a:solidFill>
                    <a:schemeClr val="accent3"/>
                  </a:solidFill>
                  <a:latin typeface="+mj-lt"/>
                </a:rPr>
                <a:t>Lilin</a:t>
              </a:r>
              <a:r>
                <a:rPr lang="en-US" altLang="zh-CN" sz="2400" dirty="0">
                  <a:solidFill>
                    <a:schemeClr val="accent3"/>
                  </a:solidFill>
                  <a:latin typeface="+mj-lt"/>
                </a:rPr>
                <a:t>'</a:t>
              </a:r>
              <a:r>
                <a:rPr lang="en-US" altLang="zh-CN" sz="2400" dirty="0">
                  <a:latin typeface="+mj-lt"/>
                </a:rPr>
                <a:t>]</a:t>
              </a:r>
            </a:p>
            <a:p>
              <a:r>
                <a:rPr lang="en-US" altLang="zh-CN" sz="2400" dirty="0" smtClean="0">
                  <a:solidFill>
                    <a:srgbClr val="0070C0"/>
                  </a:solidFill>
                  <a:latin typeface="+mj-lt"/>
                </a:rPr>
                <a:t>4500</a:t>
              </a:r>
              <a:endParaRPr lang="en-US" altLang="zh-CN" sz="2400" dirty="0">
                <a:solidFill>
                  <a:srgbClr val="0070C0"/>
                </a:solidFill>
                <a:latin typeface="+mj-lt"/>
              </a:endParaRPr>
            </a:p>
          </p:txBody>
        </p:sp>
        <p:sp>
          <p:nvSpPr>
            <p:cNvPr id="6" name="椭圆形标注 5"/>
            <p:cNvSpPr/>
            <p:nvPr/>
          </p:nvSpPr>
          <p:spPr>
            <a:xfrm>
              <a:off x="607071" y="2170874"/>
              <a:ext cx="292124" cy="237077"/>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sp>
        <p:nvSpPr>
          <p:cNvPr id="3" name="灯片编号占位符 2"/>
          <p:cNvSpPr>
            <a:spLocks noGrp="1"/>
          </p:cNvSpPr>
          <p:nvPr>
            <p:ph type="sldNum" sz="quarter" idx="4"/>
          </p:nvPr>
        </p:nvSpPr>
        <p:spPr>
          <a:xfrm>
            <a:off x="8028384" y="357504"/>
            <a:ext cx="360000" cy="432048"/>
          </a:xfrm>
        </p:spPr>
        <p:txBody>
          <a:bodyPr/>
          <a:lstStyle/>
          <a:p>
            <a:fld id="{D18B1CCC-5B4E-41DC-9FD8-30B8F0069F97}" type="slidenum">
              <a:rPr lang="zh-CN" altLang="en-US" smtClean="0"/>
              <a:pPr/>
              <a:t>16</a:t>
            </a:fld>
            <a:endParaRPr lang="zh-CN" altLang="en-US" dirty="0"/>
          </a:p>
        </p:txBody>
      </p:sp>
    </p:spTree>
    <p:extLst>
      <p:ext uri="{BB962C8B-B14F-4D97-AF65-F5344CB8AC3E}">
        <p14:creationId xmlns:p14="http://schemas.microsoft.com/office/powerpoint/2010/main" val="110488516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 </a:t>
            </a:r>
            <a:r>
              <a:rPr lang="zh-CN" altLang="zh-CN" dirty="0"/>
              <a:t>字典更新</a:t>
            </a:r>
          </a:p>
        </p:txBody>
      </p:sp>
      <p:grpSp>
        <p:nvGrpSpPr>
          <p:cNvPr id="4" name="组合 3"/>
          <p:cNvGrpSpPr/>
          <p:nvPr/>
        </p:nvGrpSpPr>
        <p:grpSpPr>
          <a:xfrm>
            <a:off x="1187624" y="1563638"/>
            <a:ext cx="7128792" cy="1593205"/>
            <a:chOff x="548640" y="2121407"/>
            <a:chExt cx="2892345" cy="1104409"/>
          </a:xfrm>
        </p:grpSpPr>
        <p:sp>
          <p:nvSpPr>
            <p:cNvPr id="5" name="任意多边形 4"/>
            <p:cNvSpPr/>
            <p:nvPr/>
          </p:nvSpPr>
          <p:spPr>
            <a:xfrm>
              <a:off x="548640" y="2121407"/>
              <a:ext cx="2892345" cy="1104409"/>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2400" dirty="0" smtClean="0">
                <a:latin typeface="+mj-lt"/>
              </a:endParaRPr>
            </a:p>
            <a:p>
              <a:r>
                <a:rPr lang="en-US" altLang="zh-CN" sz="2400" dirty="0" smtClean="0">
                  <a:latin typeface="+mj-lt"/>
                </a:rPr>
                <a:t>&gt;&gt;&gt; </a:t>
              </a:r>
              <a:r>
                <a:rPr lang="en-US" altLang="zh-CN" sz="2400" dirty="0" err="1">
                  <a:latin typeface="+mj-lt"/>
                </a:rPr>
                <a:t>aInfo</a:t>
              </a:r>
              <a:r>
                <a:rPr lang="en-US" altLang="zh-CN" sz="2400" dirty="0">
                  <a:latin typeface="+mj-lt"/>
                </a:rPr>
                <a:t>[</a:t>
              </a:r>
              <a:r>
                <a:rPr lang="en-US" altLang="zh-CN" sz="2400" dirty="0">
                  <a:solidFill>
                    <a:schemeClr val="accent3"/>
                  </a:solidFill>
                  <a:latin typeface="+mj-lt"/>
                </a:rPr>
                <a:t>'</a:t>
              </a:r>
              <a:r>
                <a:rPr lang="en-US" altLang="zh-CN" sz="2400" dirty="0" err="1">
                  <a:solidFill>
                    <a:schemeClr val="accent3"/>
                  </a:solidFill>
                  <a:latin typeface="+mj-lt"/>
                </a:rPr>
                <a:t>Lilin</a:t>
              </a:r>
              <a:r>
                <a:rPr lang="en-US" altLang="zh-CN" sz="2400" dirty="0">
                  <a:solidFill>
                    <a:schemeClr val="accent3"/>
                  </a:solidFill>
                  <a:latin typeface="+mj-lt"/>
                </a:rPr>
                <a:t>'</a:t>
              </a:r>
              <a:r>
                <a:rPr lang="en-US" altLang="zh-CN" sz="2400" dirty="0">
                  <a:latin typeface="+mj-lt"/>
                </a:rPr>
                <a:t>] = 9999</a:t>
              </a:r>
            </a:p>
            <a:p>
              <a:r>
                <a:rPr lang="en-US" altLang="zh-CN" sz="2400" dirty="0">
                  <a:latin typeface="+mj-lt"/>
                </a:rPr>
                <a:t>&gt;&gt;&gt; </a:t>
              </a:r>
              <a:r>
                <a:rPr lang="en-US" altLang="zh-CN" sz="2400" dirty="0" err="1">
                  <a:latin typeface="+mj-lt"/>
                </a:rPr>
                <a:t>aInfo</a:t>
              </a:r>
              <a:endParaRPr lang="en-US" altLang="zh-CN" sz="2400" dirty="0">
                <a:latin typeface="+mj-lt"/>
              </a:endParaRPr>
            </a:p>
            <a:p>
              <a:r>
                <a:rPr lang="en-US" altLang="zh-CN" sz="2400" dirty="0">
                  <a:solidFill>
                    <a:srgbClr val="0070C0"/>
                  </a:solidFill>
                  <a:latin typeface="+mj-lt"/>
                </a:rPr>
                <a:t>{'</a:t>
              </a:r>
              <a:r>
                <a:rPr lang="en-US" altLang="zh-CN" sz="2400" dirty="0" err="1">
                  <a:solidFill>
                    <a:srgbClr val="0070C0"/>
                  </a:solidFill>
                  <a:latin typeface="+mj-lt"/>
                </a:rPr>
                <a:t>Wuyun</a:t>
              </a:r>
              <a:r>
                <a:rPr lang="en-US" altLang="zh-CN" sz="2400" dirty="0">
                  <a:solidFill>
                    <a:srgbClr val="0070C0"/>
                  </a:solidFill>
                  <a:latin typeface="+mj-lt"/>
                </a:rPr>
                <a:t>': 8000, '</a:t>
              </a:r>
              <a:r>
                <a:rPr lang="en-US" altLang="zh-CN" sz="2400" dirty="0" err="1">
                  <a:solidFill>
                    <a:srgbClr val="0070C0"/>
                  </a:solidFill>
                  <a:latin typeface="+mj-lt"/>
                </a:rPr>
                <a:t>Mayue</a:t>
              </a:r>
              <a:r>
                <a:rPr lang="en-US" altLang="zh-CN" sz="2400" dirty="0">
                  <a:solidFill>
                    <a:srgbClr val="0070C0"/>
                  </a:solidFill>
                  <a:latin typeface="+mj-lt"/>
                </a:rPr>
                <a:t>': 3000, '</a:t>
              </a:r>
              <a:r>
                <a:rPr lang="en-US" altLang="zh-CN" sz="2400" dirty="0" err="1">
                  <a:solidFill>
                    <a:srgbClr val="0070C0"/>
                  </a:solidFill>
                  <a:latin typeface="+mj-lt"/>
                </a:rPr>
                <a:t>Lilin</a:t>
              </a:r>
              <a:r>
                <a:rPr lang="en-US" altLang="zh-CN" sz="2400" dirty="0">
                  <a:solidFill>
                    <a:srgbClr val="0070C0"/>
                  </a:solidFill>
                  <a:latin typeface="+mj-lt"/>
                </a:rPr>
                <a:t>': 9999}</a:t>
              </a:r>
            </a:p>
          </p:txBody>
        </p:sp>
        <p:sp>
          <p:nvSpPr>
            <p:cNvPr id="6" name="椭圆形标注 5"/>
            <p:cNvSpPr/>
            <p:nvPr/>
          </p:nvSpPr>
          <p:spPr>
            <a:xfrm>
              <a:off x="607103" y="2143117"/>
              <a:ext cx="292124" cy="227869"/>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sp>
        <p:nvSpPr>
          <p:cNvPr id="3" name="灯片编号占位符 2"/>
          <p:cNvSpPr>
            <a:spLocks noGrp="1"/>
          </p:cNvSpPr>
          <p:nvPr>
            <p:ph type="sldNum" sz="quarter" idx="4"/>
          </p:nvPr>
        </p:nvSpPr>
        <p:spPr>
          <a:xfrm>
            <a:off x="8028384" y="357504"/>
            <a:ext cx="360000" cy="432048"/>
          </a:xfrm>
        </p:spPr>
        <p:txBody>
          <a:bodyPr/>
          <a:lstStyle/>
          <a:p>
            <a:fld id="{D18B1CCC-5B4E-41DC-9FD8-30B8F0069F97}" type="slidenum">
              <a:rPr lang="zh-CN" altLang="en-US" smtClean="0"/>
              <a:pPr/>
              <a:t>17</a:t>
            </a:fld>
            <a:endParaRPr lang="zh-CN" altLang="en-US" dirty="0"/>
          </a:p>
        </p:txBody>
      </p:sp>
    </p:spTree>
    <p:extLst>
      <p:ext uri="{BB962C8B-B14F-4D97-AF65-F5344CB8AC3E}">
        <p14:creationId xmlns:p14="http://schemas.microsoft.com/office/powerpoint/2010/main" val="318029258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 </a:t>
            </a:r>
            <a:r>
              <a:rPr lang="zh-CN" altLang="en-US" dirty="0" smtClean="0"/>
              <a:t>添加元素</a:t>
            </a:r>
            <a:endParaRPr lang="zh-CN" altLang="zh-CN" dirty="0"/>
          </a:p>
        </p:txBody>
      </p:sp>
      <p:grpSp>
        <p:nvGrpSpPr>
          <p:cNvPr id="4" name="组合 3"/>
          <p:cNvGrpSpPr/>
          <p:nvPr/>
        </p:nvGrpSpPr>
        <p:grpSpPr>
          <a:xfrm>
            <a:off x="1087705" y="1347614"/>
            <a:ext cx="7128792" cy="2097262"/>
            <a:chOff x="548640" y="2121407"/>
            <a:chExt cx="2892345" cy="1280233"/>
          </a:xfrm>
        </p:grpSpPr>
        <p:sp>
          <p:nvSpPr>
            <p:cNvPr id="5" name="任意多边形 4"/>
            <p:cNvSpPr/>
            <p:nvPr/>
          </p:nvSpPr>
          <p:spPr>
            <a:xfrm>
              <a:off x="548640" y="2121407"/>
              <a:ext cx="2892345" cy="1280233"/>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2400" dirty="0"/>
            </a:p>
            <a:p>
              <a:r>
                <a:rPr lang="en-US" altLang="zh-CN" sz="2400" dirty="0"/>
                <a:t>&gt;&gt;&gt; </a:t>
              </a:r>
              <a:r>
                <a:rPr lang="en-US" altLang="zh-CN" sz="2400" dirty="0" err="1"/>
                <a:t>aInfo</a:t>
              </a:r>
              <a:r>
                <a:rPr lang="en-US" altLang="zh-CN" sz="2400" dirty="0"/>
                <a:t> = {</a:t>
              </a:r>
              <a:r>
                <a:rPr lang="en-US" altLang="zh-CN" sz="2400" dirty="0">
                  <a:solidFill>
                    <a:schemeClr val="accent3"/>
                  </a:solidFill>
                </a:rPr>
                <a:t>'</a:t>
              </a:r>
              <a:r>
                <a:rPr lang="en-US" altLang="zh-CN" sz="2400" dirty="0" err="1">
                  <a:solidFill>
                    <a:schemeClr val="accent3"/>
                  </a:solidFill>
                </a:rPr>
                <a:t>Mayue</a:t>
              </a:r>
              <a:r>
                <a:rPr lang="en-US" altLang="zh-CN" sz="2400" dirty="0">
                  <a:solidFill>
                    <a:schemeClr val="accent3"/>
                  </a:solidFill>
                </a:rPr>
                <a:t>'</a:t>
              </a:r>
              <a:r>
                <a:rPr lang="en-US" altLang="zh-CN" sz="2400" dirty="0"/>
                <a:t>: 3000, </a:t>
              </a:r>
              <a:r>
                <a:rPr lang="en-US" altLang="zh-CN" sz="2400" dirty="0">
                  <a:solidFill>
                    <a:schemeClr val="accent3"/>
                  </a:solidFill>
                </a:rPr>
                <a:t>'</a:t>
              </a:r>
              <a:r>
                <a:rPr lang="en-US" altLang="zh-CN" sz="2400" dirty="0" err="1">
                  <a:solidFill>
                    <a:schemeClr val="accent3"/>
                  </a:solidFill>
                </a:rPr>
                <a:t>Lilin</a:t>
              </a:r>
              <a:r>
                <a:rPr lang="en-US" altLang="zh-CN" sz="2400" dirty="0">
                  <a:solidFill>
                    <a:schemeClr val="accent3"/>
                  </a:solidFill>
                </a:rPr>
                <a:t>'</a:t>
              </a:r>
              <a:r>
                <a:rPr lang="en-US" altLang="zh-CN" sz="2400" dirty="0"/>
                <a:t>: </a:t>
              </a:r>
              <a:r>
                <a:rPr lang="en-US" altLang="zh-CN" sz="2400" dirty="0" smtClean="0"/>
                <a:t>9999, </a:t>
              </a:r>
              <a:r>
                <a:rPr lang="en-US" altLang="zh-CN" sz="2400" dirty="0">
                  <a:solidFill>
                    <a:schemeClr val="accent3"/>
                  </a:solidFill>
                </a:rPr>
                <a:t>'</a:t>
              </a:r>
              <a:r>
                <a:rPr lang="en-US" altLang="zh-CN" sz="2400" dirty="0" err="1">
                  <a:solidFill>
                    <a:schemeClr val="accent3"/>
                  </a:solidFill>
                </a:rPr>
                <a:t>Wuyun</a:t>
              </a:r>
              <a:r>
                <a:rPr lang="en-US" altLang="zh-CN" sz="2400" dirty="0">
                  <a:solidFill>
                    <a:schemeClr val="accent3"/>
                  </a:solidFill>
                </a:rPr>
                <a:t>'</a:t>
              </a:r>
              <a:r>
                <a:rPr lang="en-US" altLang="zh-CN" sz="2400" dirty="0"/>
                <a:t>: 8000}</a:t>
              </a:r>
            </a:p>
            <a:p>
              <a:r>
                <a:rPr lang="en-US" altLang="zh-CN" sz="2400" dirty="0"/>
                <a:t>&gt;&gt;&gt; </a:t>
              </a:r>
              <a:r>
                <a:rPr lang="en-US" altLang="zh-CN" sz="2400" dirty="0" err="1"/>
                <a:t>aInfo</a:t>
              </a:r>
              <a:r>
                <a:rPr lang="en-US" altLang="zh-CN" sz="2400" dirty="0"/>
                <a:t>[</a:t>
              </a:r>
              <a:r>
                <a:rPr lang="en-US" altLang="zh-CN" sz="2400" dirty="0">
                  <a:solidFill>
                    <a:schemeClr val="accent3"/>
                  </a:solidFill>
                </a:rPr>
                <a:t>'</a:t>
              </a:r>
              <a:r>
                <a:rPr lang="en-US" altLang="zh-CN" sz="2400" dirty="0" err="1">
                  <a:solidFill>
                    <a:schemeClr val="accent3"/>
                  </a:solidFill>
                </a:rPr>
                <a:t>Liuxi</a:t>
              </a:r>
              <a:r>
                <a:rPr lang="en-US" altLang="zh-CN" sz="2400" dirty="0">
                  <a:solidFill>
                    <a:schemeClr val="accent3"/>
                  </a:solidFill>
                </a:rPr>
                <a:t>'</a:t>
              </a:r>
              <a:r>
                <a:rPr lang="en-US" altLang="zh-CN" sz="2400" dirty="0"/>
                <a:t>] = 6000</a:t>
              </a:r>
            </a:p>
            <a:p>
              <a:r>
                <a:rPr lang="en-US" altLang="zh-CN" sz="2400" dirty="0"/>
                <a:t>&gt;&gt;&gt; </a:t>
              </a:r>
              <a:r>
                <a:rPr lang="en-US" altLang="zh-CN" sz="2400" dirty="0" err="1"/>
                <a:t>aInfo</a:t>
              </a:r>
              <a:endParaRPr lang="en-US" altLang="zh-CN" sz="2400" dirty="0"/>
            </a:p>
            <a:p>
              <a:r>
                <a:rPr lang="en-US" altLang="zh-CN" sz="2400" dirty="0">
                  <a:solidFill>
                    <a:srgbClr val="0070C0"/>
                  </a:solidFill>
                </a:rPr>
                <a:t>{'</a:t>
              </a:r>
              <a:r>
                <a:rPr lang="en-US" altLang="zh-CN" sz="2400" dirty="0" err="1">
                  <a:solidFill>
                    <a:srgbClr val="0070C0"/>
                  </a:solidFill>
                </a:rPr>
                <a:t>Wuyun</a:t>
              </a:r>
              <a:r>
                <a:rPr lang="en-US" altLang="zh-CN" sz="2400" dirty="0">
                  <a:solidFill>
                    <a:srgbClr val="0070C0"/>
                  </a:solidFill>
                </a:rPr>
                <a:t>': 8000, '</a:t>
              </a:r>
              <a:r>
                <a:rPr lang="en-US" altLang="zh-CN" sz="2400" dirty="0" err="1">
                  <a:solidFill>
                    <a:srgbClr val="0070C0"/>
                  </a:solidFill>
                </a:rPr>
                <a:t>Liuxi</a:t>
              </a:r>
              <a:r>
                <a:rPr lang="en-US" altLang="zh-CN" sz="2400" dirty="0">
                  <a:solidFill>
                    <a:srgbClr val="0070C0"/>
                  </a:solidFill>
                </a:rPr>
                <a:t>': 6000, '</a:t>
              </a:r>
              <a:r>
                <a:rPr lang="en-US" altLang="zh-CN" sz="2400" dirty="0" err="1">
                  <a:solidFill>
                    <a:srgbClr val="0070C0"/>
                  </a:solidFill>
                </a:rPr>
                <a:t>Mayue</a:t>
              </a:r>
              <a:r>
                <a:rPr lang="en-US" altLang="zh-CN" sz="2400" dirty="0">
                  <a:solidFill>
                    <a:srgbClr val="0070C0"/>
                  </a:solidFill>
                </a:rPr>
                <a:t>': 3000, '</a:t>
              </a:r>
              <a:r>
                <a:rPr lang="en-US" altLang="zh-CN" sz="2400" dirty="0" err="1">
                  <a:solidFill>
                    <a:srgbClr val="0070C0"/>
                  </a:solidFill>
                </a:rPr>
                <a:t>Lilin</a:t>
              </a:r>
              <a:r>
                <a:rPr lang="en-US" altLang="zh-CN" sz="2400" dirty="0">
                  <a:solidFill>
                    <a:srgbClr val="0070C0"/>
                  </a:solidFill>
                </a:rPr>
                <a:t>': 9999}</a:t>
              </a:r>
            </a:p>
          </p:txBody>
        </p:sp>
        <p:sp>
          <p:nvSpPr>
            <p:cNvPr id="6" name="椭圆形标注 5"/>
            <p:cNvSpPr/>
            <p:nvPr/>
          </p:nvSpPr>
          <p:spPr>
            <a:xfrm>
              <a:off x="607103" y="2143117"/>
              <a:ext cx="292124" cy="194399"/>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sp>
        <p:nvSpPr>
          <p:cNvPr id="3" name="灯片编号占位符 2"/>
          <p:cNvSpPr>
            <a:spLocks noGrp="1"/>
          </p:cNvSpPr>
          <p:nvPr>
            <p:ph type="sldNum" sz="quarter" idx="4"/>
          </p:nvPr>
        </p:nvSpPr>
        <p:spPr>
          <a:xfrm>
            <a:off x="8028384" y="357504"/>
            <a:ext cx="360000" cy="432048"/>
          </a:xfrm>
        </p:spPr>
        <p:txBody>
          <a:bodyPr/>
          <a:lstStyle/>
          <a:p>
            <a:fld id="{D18B1CCC-5B4E-41DC-9FD8-30B8F0069F97}" type="slidenum">
              <a:rPr lang="zh-CN" altLang="en-US" smtClean="0"/>
              <a:pPr/>
              <a:t>18</a:t>
            </a:fld>
            <a:endParaRPr lang="zh-CN" altLang="en-US" dirty="0"/>
          </a:p>
        </p:txBody>
      </p:sp>
    </p:spTree>
    <p:extLst>
      <p:ext uri="{BB962C8B-B14F-4D97-AF65-F5344CB8AC3E}">
        <p14:creationId xmlns:p14="http://schemas.microsoft.com/office/powerpoint/2010/main" val="405020146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 </a:t>
            </a:r>
            <a:r>
              <a:rPr lang="zh-CN" altLang="en-US" dirty="0" smtClean="0"/>
              <a:t>添加元素</a:t>
            </a:r>
            <a:endParaRPr lang="zh-CN" altLang="zh-CN" dirty="0"/>
          </a:p>
        </p:txBody>
      </p:sp>
      <p:grpSp>
        <p:nvGrpSpPr>
          <p:cNvPr id="4" name="组合 3"/>
          <p:cNvGrpSpPr/>
          <p:nvPr/>
        </p:nvGrpSpPr>
        <p:grpSpPr>
          <a:xfrm>
            <a:off x="1087705" y="1059582"/>
            <a:ext cx="7128792" cy="3672409"/>
            <a:chOff x="548640" y="1945583"/>
            <a:chExt cx="2892345" cy="2241751"/>
          </a:xfrm>
        </p:grpSpPr>
        <p:sp>
          <p:nvSpPr>
            <p:cNvPr id="5" name="任意多边形 4"/>
            <p:cNvSpPr/>
            <p:nvPr/>
          </p:nvSpPr>
          <p:spPr>
            <a:xfrm>
              <a:off x="548640" y="1945583"/>
              <a:ext cx="2892345" cy="2241751"/>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2400" dirty="0"/>
            </a:p>
            <a:p>
              <a:r>
                <a:rPr lang="en-US" altLang="zh-CN" sz="2400" dirty="0" smtClean="0"/>
                <a:t>&gt;&gt;&gt; </a:t>
              </a:r>
              <a:r>
                <a:rPr lang="en-US" altLang="zh-CN" sz="2400" dirty="0"/>
                <a:t>d = {}</a:t>
              </a:r>
            </a:p>
            <a:p>
              <a:r>
                <a:rPr lang="en-US" altLang="zh-CN" sz="2400" dirty="0"/>
                <a:t>&gt;&gt;&gt; d[</a:t>
              </a:r>
              <a:r>
                <a:rPr lang="en-US" altLang="zh-CN" sz="2400" dirty="0">
                  <a:solidFill>
                    <a:schemeClr val="accent3"/>
                  </a:solidFill>
                </a:rPr>
                <a:t>"</a:t>
              </a:r>
              <a:r>
                <a:rPr lang="en-US" altLang="zh-CN" sz="2400" dirty="0" err="1">
                  <a:solidFill>
                    <a:schemeClr val="accent3"/>
                  </a:solidFill>
                </a:rPr>
                <a:t>Liuyue</a:t>
              </a:r>
              <a:r>
                <a:rPr lang="en-US" altLang="zh-CN" sz="2400" dirty="0">
                  <a:solidFill>
                    <a:schemeClr val="accent3"/>
                  </a:solidFill>
                </a:rPr>
                <a:t>"</a:t>
              </a:r>
              <a:r>
                <a:rPr lang="en-US" altLang="zh-CN" sz="2400" dirty="0"/>
                <a:t>] = [65,88,90]</a:t>
              </a:r>
            </a:p>
            <a:p>
              <a:r>
                <a:rPr lang="en-US" altLang="zh-CN" sz="2400" dirty="0"/>
                <a:t>&gt;&gt;&gt; d</a:t>
              </a:r>
            </a:p>
            <a:p>
              <a:r>
                <a:rPr lang="en-US" altLang="zh-CN" sz="2400" dirty="0">
                  <a:solidFill>
                    <a:schemeClr val="accent1"/>
                  </a:solidFill>
                </a:rPr>
                <a:t>{'</a:t>
              </a:r>
              <a:r>
                <a:rPr lang="en-US" altLang="zh-CN" sz="2400" dirty="0" err="1">
                  <a:solidFill>
                    <a:schemeClr val="accent1"/>
                  </a:solidFill>
                </a:rPr>
                <a:t>Liuyue</a:t>
              </a:r>
              <a:r>
                <a:rPr lang="en-US" altLang="zh-CN" sz="2400" dirty="0">
                  <a:solidFill>
                    <a:schemeClr val="accent1"/>
                  </a:solidFill>
                </a:rPr>
                <a:t>': [65, 88, 90]}</a:t>
              </a:r>
            </a:p>
            <a:p>
              <a:r>
                <a:rPr lang="en-US" altLang="zh-CN" sz="2400" dirty="0"/>
                <a:t>&gt;&gt;&gt; d[</a:t>
              </a:r>
              <a:r>
                <a:rPr lang="en-US" altLang="zh-CN" sz="2400" dirty="0">
                  <a:solidFill>
                    <a:schemeClr val="accent3"/>
                  </a:solidFill>
                </a:rPr>
                <a:t>'</a:t>
              </a:r>
              <a:r>
                <a:rPr lang="en-US" altLang="zh-CN" sz="2400" dirty="0" err="1">
                  <a:solidFill>
                    <a:schemeClr val="accent3"/>
                  </a:solidFill>
                </a:rPr>
                <a:t>Majin</a:t>
              </a:r>
              <a:r>
                <a:rPr lang="en-US" altLang="zh-CN" sz="2400" dirty="0">
                  <a:solidFill>
                    <a:schemeClr val="accent3"/>
                  </a:solidFill>
                </a:rPr>
                <a:t>'</a:t>
              </a:r>
              <a:r>
                <a:rPr lang="en-US" altLang="zh-CN" sz="2400" dirty="0"/>
                <a:t>] = [89]</a:t>
              </a:r>
            </a:p>
            <a:p>
              <a:r>
                <a:rPr lang="en-US" altLang="zh-CN" sz="2400" dirty="0"/>
                <a:t>&gt;&gt;&gt; d[</a:t>
              </a:r>
              <a:r>
                <a:rPr lang="en-US" altLang="zh-CN" sz="2400" dirty="0">
                  <a:solidFill>
                    <a:schemeClr val="accent3"/>
                  </a:solidFill>
                </a:rPr>
                <a:t>'</a:t>
              </a:r>
              <a:r>
                <a:rPr lang="en-US" altLang="zh-CN" sz="2400" dirty="0" err="1">
                  <a:solidFill>
                    <a:schemeClr val="accent3"/>
                  </a:solidFill>
                </a:rPr>
                <a:t>Majin</a:t>
              </a:r>
              <a:r>
                <a:rPr lang="en-US" altLang="zh-CN" sz="2400" dirty="0">
                  <a:solidFill>
                    <a:schemeClr val="accent3"/>
                  </a:solidFill>
                </a:rPr>
                <a:t>'</a:t>
              </a:r>
              <a:r>
                <a:rPr lang="en-US" altLang="zh-CN" sz="2400" dirty="0"/>
                <a:t>] += [94</a:t>
              </a:r>
              <a:r>
                <a:rPr lang="en-US" altLang="zh-CN" sz="2400" dirty="0" smtClean="0"/>
                <a:t>]</a:t>
              </a:r>
              <a:endParaRPr lang="en-US" altLang="zh-CN" sz="2400" dirty="0"/>
            </a:p>
            <a:p>
              <a:r>
                <a:rPr lang="en-US" altLang="zh-CN" sz="2400" dirty="0"/>
                <a:t>&gt;&gt;&gt; d[</a:t>
              </a:r>
              <a:r>
                <a:rPr lang="en-US" altLang="zh-CN" sz="2400" dirty="0">
                  <a:solidFill>
                    <a:schemeClr val="accent3"/>
                  </a:solidFill>
                </a:rPr>
                <a:t>"</a:t>
              </a:r>
              <a:r>
                <a:rPr lang="en-US" altLang="zh-CN" sz="2400" dirty="0" err="1">
                  <a:solidFill>
                    <a:schemeClr val="accent3"/>
                  </a:solidFill>
                </a:rPr>
                <a:t>Majin</a:t>
              </a:r>
              <a:r>
                <a:rPr lang="en-US" altLang="zh-CN" sz="2400" dirty="0">
                  <a:solidFill>
                    <a:schemeClr val="accent3"/>
                  </a:solidFill>
                </a:rPr>
                <a:t>"</a:t>
              </a:r>
              <a:r>
                <a:rPr lang="en-US" altLang="zh-CN" sz="2400" dirty="0"/>
                <a:t>]</a:t>
              </a:r>
              <a:r>
                <a:rPr lang="en-US" altLang="zh-CN" sz="2400" dirty="0">
                  <a:solidFill>
                    <a:schemeClr val="accent3"/>
                  </a:solidFill>
                </a:rPr>
                <a:t> </a:t>
              </a:r>
              <a:r>
                <a:rPr lang="en-US" altLang="zh-CN" sz="2400" dirty="0"/>
                <a:t>+= [85]</a:t>
              </a:r>
            </a:p>
            <a:p>
              <a:r>
                <a:rPr lang="en-US" altLang="zh-CN" sz="2400" dirty="0"/>
                <a:t>&gt;&gt;&gt; d</a:t>
              </a:r>
            </a:p>
            <a:p>
              <a:r>
                <a:rPr lang="en-US" altLang="zh-CN" sz="2400" dirty="0">
                  <a:solidFill>
                    <a:schemeClr val="accent1"/>
                  </a:solidFill>
                </a:rPr>
                <a:t>{'</a:t>
              </a:r>
              <a:r>
                <a:rPr lang="en-US" altLang="zh-CN" sz="2400" dirty="0" err="1">
                  <a:solidFill>
                    <a:schemeClr val="accent1"/>
                  </a:solidFill>
                </a:rPr>
                <a:t>Liuyue</a:t>
              </a:r>
              <a:r>
                <a:rPr lang="en-US" altLang="zh-CN" sz="2400" dirty="0">
                  <a:solidFill>
                    <a:schemeClr val="accent1"/>
                  </a:solidFill>
                </a:rPr>
                <a:t>': [65, 88, 90], '</a:t>
              </a:r>
              <a:r>
                <a:rPr lang="en-US" altLang="zh-CN" sz="2400" dirty="0" err="1">
                  <a:solidFill>
                    <a:schemeClr val="accent1"/>
                  </a:solidFill>
                </a:rPr>
                <a:t>Majin</a:t>
              </a:r>
              <a:r>
                <a:rPr lang="en-US" altLang="zh-CN" sz="2400" dirty="0">
                  <a:solidFill>
                    <a:schemeClr val="accent1"/>
                  </a:solidFill>
                </a:rPr>
                <a:t>': [89, 94, 85</a:t>
              </a:r>
              <a:r>
                <a:rPr lang="en-US" altLang="zh-CN" sz="2400" dirty="0" smtClean="0">
                  <a:solidFill>
                    <a:schemeClr val="accent1"/>
                  </a:solidFill>
                </a:rPr>
                <a:t>]}</a:t>
              </a:r>
              <a:endParaRPr lang="en-US" altLang="zh-CN" sz="2400" dirty="0">
                <a:solidFill>
                  <a:schemeClr val="accent1"/>
                </a:solidFill>
              </a:endParaRPr>
            </a:p>
          </p:txBody>
        </p:sp>
        <p:sp>
          <p:nvSpPr>
            <p:cNvPr id="6" name="椭圆形标注 5"/>
            <p:cNvSpPr/>
            <p:nvPr/>
          </p:nvSpPr>
          <p:spPr>
            <a:xfrm>
              <a:off x="607103" y="1949296"/>
              <a:ext cx="292124" cy="194399"/>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sp>
        <p:nvSpPr>
          <p:cNvPr id="3" name="灯片编号占位符 2"/>
          <p:cNvSpPr>
            <a:spLocks noGrp="1"/>
          </p:cNvSpPr>
          <p:nvPr>
            <p:ph type="sldNum" sz="quarter" idx="4"/>
          </p:nvPr>
        </p:nvSpPr>
        <p:spPr>
          <a:xfrm>
            <a:off x="8028384" y="357504"/>
            <a:ext cx="360000" cy="432048"/>
          </a:xfrm>
        </p:spPr>
        <p:txBody>
          <a:bodyPr/>
          <a:lstStyle/>
          <a:p>
            <a:fld id="{D18B1CCC-5B4E-41DC-9FD8-30B8F0069F97}" type="slidenum">
              <a:rPr lang="zh-CN" altLang="en-US" smtClean="0"/>
              <a:pPr/>
              <a:t>19</a:t>
            </a:fld>
            <a:endParaRPr lang="zh-CN" altLang="en-US" dirty="0"/>
          </a:p>
        </p:txBody>
      </p:sp>
    </p:spTree>
    <p:extLst>
      <p:ext uri="{BB962C8B-B14F-4D97-AF65-F5344CB8AC3E}">
        <p14:creationId xmlns:p14="http://schemas.microsoft.com/office/powerpoint/2010/main" val="12052567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圆角矩形 12"/>
          <p:cNvSpPr/>
          <p:nvPr/>
        </p:nvSpPr>
        <p:spPr>
          <a:xfrm rot="20248206">
            <a:off x="1560059" y="1555161"/>
            <a:ext cx="1093755" cy="842953"/>
          </a:xfrm>
          <a:prstGeom prst="roundRect">
            <a:avLst>
              <a:gd name="adj" fmla="val 12132"/>
            </a:avLst>
          </a:prstGeom>
          <a:solidFill>
            <a:srgbClr val="F79646"/>
          </a:solidFill>
          <a:ln w="25400" cap="flat" cmpd="sng" algn="ctr">
            <a:noFill/>
            <a:prstDash val="solid"/>
          </a:ln>
          <a:effectLst/>
        </p:spPr>
        <p:txBody>
          <a:bodyPr anchor="ctr"/>
          <a:lstStyle/>
          <a:p>
            <a:pPr algn="ctr" eaLnBrk="1" fontAlgn="auto" hangingPunct="1">
              <a:spcBef>
                <a:spcPts val="0"/>
              </a:spcBef>
              <a:spcAft>
                <a:spcPts val="0"/>
              </a:spcAft>
              <a:defRPr/>
            </a:pPr>
            <a:r>
              <a:rPr lang="en-US" altLang="zh-CN" sz="6600" b="1" kern="0" dirty="0">
                <a:solidFill>
                  <a:sysClr val="window" lastClr="FFFFFF"/>
                </a:solidFill>
                <a:latin typeface="Gungsuh" panose="02030600000101010101" pitchFamily="18" charset="-127"/>
                <a:ea typeface="Gungsuh" panose="02030600000101010101" pitchFamily="18" charset="-127"/>
              </a:rPr>
              <a:t>A</a:t>
            </a:r>
          </a:p>
        </p:txBody>
      </p:sp>
      <p:sp>
        <p:nvSpPr>
          <p:cNvPr id="14" name="圆角矩形 13"/>
          <p:cNvSpPr/>
          <p:nvPr/>
        </p:nvSpPr>
        <p:spPr>
          <a:xfrm rot="20248206">
            <a:off x="1605834" y="1572072"/>
            <a:ext cx="1005578" cy="808239"/>
          </a:xfrm>
          <a:prstGeom prst="roundRect">
            <a:avLst>
              <a:gd name="adj" fmla="val 12132"/>
            </a:avLst>
          </a:prstGeom>
          <a:no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zh-CN" altLang="en-US" sz="1350" kern="0">
              <a:solidFill>
                <a:sysClr val="window" lastClr="FFFFFF"/>
              </a:solidFill>
              <a:latin typeface="Calibri"/>
              <a:ea typeface="宋体"/>
            </a:endParaRPr>
          </a:p>
        </p:txBody>
      </p:sp>
      <p:sp>
        <p:nvSpPr>
          <p:cNvPr id="15" name="圆角矩形 9"/>
          <p:cNvSpPr/>
          <p:nvPr/>
        </p:nvSpPr>
        <p:spPr>
          <a:xfrm rot="20248206">
            <a:off x="1719451" y="1977083"/>
            <a:ext cx="1093755" cy="409460"/>
          </a:xfrm>
          <a:custGeom>
            <a:avLst/>
            <a:gdLst/>
            <a:ahLst/>
            <a:cxnLst/>
            <a:rect l="l" t="t" r="r" b="b"/>
            <a:pathLst>
              <a:path w="1470269" h="1046776">
                <a:moveTo>
                  <a:pt x="0" y="0"/>
                </a:moveTo>
                <a:lnTo>
                  <a:pt x="1470269" y="609904"/>
                </a:lnTo>
                <a:lnTo>
                  <a:pt x="1470269" y="868403"/>
                </a:lnTo>
                <a:cubicBezTo>
                  <a:pt x="1470269" y="966916"/>
                  <a:pt x="1390409" y="1046776"/>
                  <a:pt x="1291896" y="1046776"/>
                </a:cubicBezTo>
                <a:lnTo>
                  <a:pt x="178373" y="1046776"/>
                </a:lnTo>
                <a:cubicBezTo>
                  <a:pt x="79860" y="1046776"/>
                  <a:pt x="0" y="966916"/>
                  <a:pt x="0" y="868403"/>
                </a:cubicBezTo>
                <a:close/>
              </a:path>
            </a:pathLst>
          </a:custGeom>
          <a:solidFill>
            <a:srgbClr val="FFFFFF">
              <a:alpha val="67843"/>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1350" kern="0">
              <a:solidFill>
                <a:sysClr val="window" lastClr="FFFFFF"/>
              </a:solidFill>
              <a:latin typeface="Calibri"/>
              <a:ea typeface="宋体"/>
            </a:endParaRPr>
          </a:p>
        </p:txBody>
      </p:sp>
      <p:pic>
        <p:nvPicPr>
          <p:cNvPr id="16" name="Picture 2"/>
          <p:cNvPicPr>
            <a:picLocks noChangeAspect="1" noChangeArrowheads="1"/>
          </p:cNvPicPr>
          <p:nvPr/>
        </p:nvPicPr>
        <p:blipFill>
          <a:blip r:embed="rId3">
            <a:extLst>
              <a:ext uri="{28A0092B-C50C-407E-A947-70E740481C1C}">
                <a14:useLocalDpi xmlns:a14="http://schemas.microsoft.com/office/drawing/2010/main" val="0"/>
              </a:ext>
            </a:extLst>
          </a:blip>
          <a:srcRect b="50000"/>
          <a:stretch>
            <a:fillRect/>
          </a:stretch>
        </p:blipFill>
        <p:spPr bwMode="auto">
          <a:xfrm>
            <a:off x="1102198" y="2034940"/>
            <a:ext cx="2195990" cy="72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Box 37"/>
          <p:cNvSpPr txBox="1"/>
          <p:nvPr/>
        </p:nvSpPr>
        <p:spPr>
          <a:xfrm>
            <a:off x="3348278" y="2113285"/>
            <a:ext cx="3449147" cy="297728"/>
          </a:xfrm>
          <a:prstGeom prst="rect">
            <a:avLst/>
          </a:prstGeom>
          <a:noFill/>
        </p:spPr>
        <p:txBody>
          <a:bodyPr lIns="0" rIns="0" anchor="ctr"/>
          <a:lstStyle/>
          <a:p>
            <a:pPr algn="ctr">
              <a:lnSpc>
                <a:spcPct val="130000"/>
              </a:lnSpc>
              <a:defRPr/>
            </a:pPr>
            <a:r>
              <a:rPr lang="en-US" altLang="zh-CN" sz="2400" kern="0" dirty="0" smtClean="0">
                <a:solidFill>
                  <a:schemeClr val="tx1">
                    <a:lumMod val="50000"/>
                    <a:lumOff val="50000"/>
                  </a:schemeClr>
                </a:solidFill>
                <a:latin typeface="幼圆" panose="02010509060101010101" pitchFamily="49" charset="-122"/>
                <a:ea typeface="幼圆" panose="02010509060101010101" pitchFamily="49" charset="-122"/>
                <a:cs typeface="Arial" pitchFamily="34" charset="0"/>
              </a:rPr>
              <a:t>Dictionary</a:t>
            </a:r>
          </a:p>
          <a:p>
            <a:pPr algn="ctr">
              <a:lnSpc>
                <a:spcPct val="130000"/>
              </a:lnSpc>
              <a:defRPr/>
            </a:pPr>
            <a:endParaRPr lang="en-US" altLang="zh-CN" sz="2400" kern="0" dirty="0">
              <a:solidFill>
                <a:schemeClr val="tx1">
                  <a:lumMod val="50000"/>
                  <a:lumOff val="50000"/>
                </a:schemeClr>
              </a:solidFill>
              <a:latin typeface="幼圆" panose="02010509060101010101" pitchFamily="49" charset="-122"/>
              <a:ea typeface="幼圆" panose="02010509060101010101" pitchFamily="49" charset="-122"/>
              <a:cs typeface="Arial" pitchFamily="34" charset="0"/>
            </a:endParaRPr>
          </a:p>
        </p:txBody>
      </p:sp>
      <p:sp>
        <p:nvSpPr>
          <p:cNvPr id="18" name="TextBox 38"/>
          <p:cNvSpPr txBox="1"/>
          <p:nvPr/>
        </p:nvSpPr>
        <p:spPr>
          <a:xfrm>
            <a:off x="3318547" y="1575150"/>
            <a:ext cx="3449147" cy="202060"/>
          </a:xfrm>
          <a:prstGeom prst="rect">
            <a:avLst/>
          </a:prstGeom>
          <a:noFill/>
        </p:spPr>
        <p:txBody>
          <a:bodyPr lIns="0" rIns="0" anchor="ctr"/>
          <a:lstStyle/>
          <a:p>
            <a:pPr algn="ctr">
              <a:lnSpc>
                <a:spcPct val="80000"/>
              </a:lnSpc>
              <a:defRPr/>
            </a:pPr>
            <a:r>
              <a:rPr lang="zh-CN" altLang="en-US" sz="3600" b="1" kern="0" dirty="0" smtClean="0">
                <a:solidFill>
                  <a:srgbClr val="F79646"/>
                </a:solidFill>
                <a:latin typeface="微软雅黑" panose="020B0503020204020204" pitchFamily="34" charset="-122"/>
                <a:ea typeface="微软雅黑" panose="020B0503020204020204" pitchFamily="34" charset="-122"/>
              </a:rPr>
              <a:t>字典</a:t>
            </a:r>
            <a:endParaRPr lang="zh-CN" altLang="en-US" sz="3600" b="1" kern="0" dirty="0">
              <a:solidFill>
                <a:srgbClr val="F79646"/>
              </a:solidFill>
              <a:latin typeface="微软雅黑" panose="020B0503020204020204" pitchFamily="34" charset="-122"/>
              <a:ea typeface="微软雅黑" panose="020B0503020204020204" pitchFamily="34" charset="-122"/>
            </a:endParaRPr>
          </a:p>
        </p:txBody>
      </p:sp>
      <p:sp>
        <p:nvSpPr>
          <p:cNvPr id="19" name="圆角矩形 18"/>
          <p:cNvSpPr/>
          <p:nvPr/>
        </p:nvSpPr>
        <p:spPr>
          <a:xfrm rot="20248206">
            <a:off x="2238348" y="2423038"/>
            <a:ext cx="1093755" cy="842953"/>
          </a:xfrm>
          <a:prstGeom prst="roundRect">
            <a:avLst>
              <a:gd name="adj" fmla="val 12132"/>
            </a:avLst>
          </a:prstGeom>
          <a:solidFill>
            <a:srgbClr val="4BACC6"/>
          </a:solidFill>
          <a:ln w="25400" cap="flat" cmpd="sng" algn="ctr">
            <a:noFill/>
            <a:prstDash val="solid"/>
          </a:ln>
          <a:effectLst/>
        </p:spPr>
        <p:txBody>
          <a:bodyPr anchor="ctr"/>
          <a:lstStyle/>
          <a:p>
            <a:pPr algn="ctr" eaLnBrk="1" fontAlgn="auto" hangingPunct="1">
              <a:spcBef>
                <a:spcPts val="0"/>
              </a:spcBef>
              <a:spcAft>
                <a:spcPts val="0"/>
              </a:spcAft>
              <a:defRPr/>
            </a:pPr>
            <a:r>
              <a:rPr lang="en-US" altLang="zh-CN" sz="6600" b="1" kern="0" dirty="0">
                <a:solidFill>
                  <a:sysClr val="window" lastClr="FFFFFF"/>
                </a:solidFill>
                <a:latin typeface="Gungsuh" panose="02030600000101010101" pitchFamily="18" charset="-127"/>
                <a:ea typeface="Gungsuh" panose="02030600000101010101" pitchFamily="18" charset="-127"/>
              </a:rPr>
              <a:t>B</a:t>
            </a:r>
            <a:endParaRPr lang="zh-CN" altLang="en-US" sz="6600" b="1" kern="0" dirty="0">
              <a:solidFill>
                <a:sysClr val="window" lastClr="FFFFFF"/>
              </a:solidFill>
              <a:latin typeface="Gungsuh" panose="02030600000101010101" pitchFamily="18" charset="-127"/>
              <a:ea typeface="Gungsuh" panose="02030600000101010101" pitchFamily="18" charset="-127"/>
            </a:endParaRPr>
          </a:p>
        </p:txBody>
      </p:sp>
      <p:sp>
        <p:nvSpPr>
          <p:cNvPr id="20" name="圆角矩形 19"/>
          <p:cNvSpPr/>
          <p:nvPr/>
        </p:nvSpPr>
        <p:spPr>
          <a:xfrm rot="20248206">
            <a:off x="2285828" y="2439951"/>
            <a:ext cx="1003881" cy="808239"/>
          </a:xfrm>
          <a:prstGeom prst="roundRect">
            <a:avLst>
              <a:gd name="adj" fmla="val 12132"/>
            </a:avLst>
          </a:prstGeom>
          <a:no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zh-CN" altLang="en-US" sz="1350" kern="0">
              <a:solidFill>
                <a:sysClr val="window" lastClr="FFFFFF"/>
              </a:solidFill>
              <a:latin typeface="Calibri"/>
              <a:ea typeface="宋体"/>
            </a:endParaRPr>
          </a:p>
        </p:txBody>
      </p:sp>
      <p:sp>
        <p:nvSpPr>
          <p:cNvPr id="21" name="圆角矩形 9"/>
          <p:cNvSpPr/>
          <p:nvPr/>
        </p:nvSpPr>
        <p:spPr>
          <a:xfrm rot="20248206">
            <a:off x="2399443" y="2844961"/>
            <a:ext cx="1092060" cy="408570"/>
          </a:xfrm>
          <a:custGeom>
            <a:avLst/>
            <a:gdLst/>
            <a:ahLst/>
            <a:cxnLst/>
            <a:rect l="l" t="t" r="r" b="b"/>
            <a:pathLst>
              <a:path w="1470269" h="1046776">
                <a:moveTo>
                  <a:pt x="0" y="0"/>
                </a:moveTo>
                <a:lnTo>
                  <a:pt x="1470269" y="609904"/>
                </a:lnTo>
                <a:lnTo>
                  <a:pt x="1470269" y="868403"/>
                </a:lnTo>
                <a:cubicBezTo>
                  <a:pt x="1470269" y="966916"/>
                  <a:pt x="1390409" y="1046776"/>
                  <a:pt x="1291896" y="1046776"/>
                </a:cubicBezTo>
                <a:lnTo>
                  <a:pt x="178373" y="1046776"/>
                </a:lnTo>
                <a:cubicBezTo>
                  <a:pt x="79860" y="1046776"/>
                  <a:pt x="0" y="966916"/>
                  <a:pt x="0" y="868403"/>
                </a:cubicBezTo>
                <a:close/>
              </a:path>
            </a:pathLst>
          </a:custGeom>
          <a:solidFill>
            <a:srgbClr val="FFFFFF">
              <a:alpha val="67843"/>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1350" kern="0">
              <a:solidFill>
                <a:sysClr val="window" lastClr="FFFFFF"/>
              </a:solidFill>
              <a:latin typeface="Calibri"/>
              <a:ea typeface="宋体"/>
            </a:endParaRPr>
          </a:p>
        </p:txBody>
      </p:sp>
      <p:pic>
        <p:nvPicPr>
          <p:cNvPr id="22" name="Picture 2"/>
          <p:cNvPicPr>
            <a:picLocks noChangeAspect="1" noChangeArrowheads="1"/>
          </p:cNvPicPr>
          <p:nvPr/>
        </p:nvPicPr>
        <p:blipFill>
          <a:blip r:embed="rId3">
            <a:extLst>
              <a:ext uri="{28A0092B-C50C-407E-A947-70E740481C1C}">
                <a14:useLocalDpi xmlns:a14="http://schemas.microsoft.com/office/drawing/2010/main" val="0"/>
              </a:ext>
            </a:extLst>
          </a:blip>
          <a:srcRect b="50000"/>
          <a:stretch>
            <a:fillRect/>
          </a:stretch>
        </p:blipFill>
        <p:spPr bwMode="auto">
          <a:xfrm>
            <a:off x="1782201" y="2902819"/>
            <a:ext cx="2194295" cy="7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TextBox 45"/>
          <p:cNvSpPr txBox="1"/>
          <p:nvPr/>
        </p:nvSpPr>
        <p:spPr>
          <a:xfrm>
            <a:off x="3959257" y="3025774"/>
            <a:ext cx="3449147" cy="252796"/>
          </a:xfrm>
          <a:prstGeom prst="rect">
            <a:avLst/>
          </a:prstGeom>
          <a:noFill/>
        </p:spPr>
        <p:txBody>
          <a:bodyPr lIns="0" rIns="0" anchor="ctr"/>
          <a:lstStyle/>
          <a:p>
            <a:pPr algn="ctr" eaLnBrk="1" fontAlgn="auto" hangingPunct="1">
              <a:lnSpc>
                <a:spcPct val="130000"/>
              </a:lnSpc>
              <a:spcBef>
                <a:spcPts val="0"/>
              </a:spcBef>
              <a:spcAft>
                <a:spcPts val="0"/>
              </a:spcAft>
              <a:defRPr/>
            </a:pPr>
            <a:r>
              <a:rPr lang="en-US" altLang="zh-CN" sz="2400" kern="0" dirty="0" smtClean="0">
                <a:solidFill>
                  <a:schemeClr val="tx1">
                    <a:lumMod val="50000"/>
                    <a:lumOff val="50000"/>
                  </a:schemeClr>
                </a:solidFill>
                <a:latin typeface="幼圆" panose="02010509060101010101" pitchFamily="49" charset="-122"/>
                <a:ea typeface="幼圆" panose="02010509060101010101" pitchFamily="49" charset="-122"/>
                <a:cs typeface="Arial" pitchFamily="34" charset="0"/>
              </a:rPr>
              <a:t>Set</a:t>
            </a:r>
          </a:p>
          <a:p>
            <a:pPr algn="ctr" eaLnBrk="1" fontAlgn="auto" hangingPunct="1">
              <a:lnSpc>
                <a:spcPct val="130000"/>
              </a:lnSpc>
              <a:spcBef>
                <a:spcPts val="0"/>
              </a:spcBef>
              <a:spcAft>
                <a:spcPts val="0"/>
              </a:spcAft>
              <a:defRPr/>
            </a:pPr>
            <a:endParaRPr lang="zh-CN" altLang="en-US" sz="2400" kern="0" dirty="0">
              <a:solidFill>
                <a:schemeClr val="tx1">
                  <a:lumMod val="50000"/>
                  <a:lumOff val="50000"/>
                </a:schemeClr>
              </a:solidFill>
              <a:latin typeface="幼圆" panose="02010509060101010101" pitchFamily="49" charset="-122"/>
              <a:ea typeface="幼圆" panose="02010509060101010101" pitchFamily="49" charset="-122"/>
              <a:cs typeface="Arial" pitchFamily="34" charset="0"/>
            </a:endParaRPr>
          </a:p>
        </p:txBody>
      </p:sp>
      <p:sp>
        <p:nvSpPr>
          <p:cNvPr id="24" name="TextBox 46"/>
          <p:cNvSpPr txBox="1"/>
          <p:nvPr/>
        </p:nvSpPr>
        <p:spPr>
          <a:xfrm>
            <a:off x="3923928" y="2464210"/>
            <a:ext cx="3449147" cy="202060"/>
          </a:xfrm>
          <a:prstGeom prst="rect">
            <a:avLst/>
          </a:prstGeom>
          <a:noFill/>
        </p:spPr>
        <p:txBody>
          <a:bodyPr lIns="0" rIns="0" anchor="ctr"/>
          <a:lstStyle/>
          <a:p>
            <a:pPr algn="ctr">
              <a:lnSpc>
                <a:spcPct val="80000"/>
              </a:lnSpc>
              <a:defRPr/>
            </a:pPr>
            <a:r>
              <a:rPr lang="zh-CN" altLang="en-US" sz="3600" b="1" kern="0" dirty="0" smtClean="0">
                <a:solidFill>
                  <a:srgbClr val="4BACC6"/>
                </a:solidFill>
                <a:latin typeface="微软雅黑" panose="020B0503020204020204" pitchFamily="34" charset="-122"/>
                <a:ea typeface="微软雅黑" panose="020B0503020204020204" pitchFamily="34" charset="-122"/>
              </a:rPr>
              <a:t>集合</a:t>
            </a:r>
            <a:endParaRPr lang="zh-CN" altLang="en-US" sz="3600" b="1" kern="0" dirty="0">
              <a:solidFill>
                <a:srgbClr val="4BACC6"/>
              </a:solidFill>
              <a:latin typeface="微软雅黑" panose="020B0503020204020204" pitchFamily="34" charset="-122"/>
              <a:ea typeface="微软雅黑" panose="020B0503020204020204" pitchFamily="34" charset="-122"/>
            </a:endParaRPr>
          </a:p>
        </p:txBody>
      </p:sp>
      <p:sp>
        <p:nvSpPr>
          <p:cNvPr id="27" name="圆角矩形 9"/>
          <p:cNvSpPr/>
          <p:nvPr/>
        </p:nvSpPr>
        <p:spPr>
          <a:xfrm rot="20248206">
            <a:off x="2602283" y="2951680"/>
            <a:ext cx="1093757" cy="408570"/>
          </a:xfrm>
          <a:custGeom>
            <a:avLst/>
            <a:gdLst/>
            <a:ahLst/>
            <a:cxnLst/>
            <a:rect l="l" t="t" r="r" b="b"/>
            <a:pathLst>
              <a:path w="1470269" h="1046776">
                <a:moveTo>
                  <a:pt x="0" y="0"/>
                </a:moveTo>
                <a:lnTo>
                  <a:pt x="1470269" y="609904"/>
                </a:lnTo>
                <a:lnTo>
                  <a:pt x="1470269" y="868403"/>
                </a:lnTo>
                <a:cubicBezTo>
                  <a:pt x="1470269" y="966916"/>
                  <a:pt x="1390409" y="1046776"/>
                  <a:pt x="1291896" y="1046776"/>
                </a:cubicBezTo>
                <a:lnTo>
                  <a:pt x="178373" y="1046776"/>
                </a:lnTo>
                <a:cubicBezTo>
                  <a:pt x="79860" y="1046776"/>
                  <a:pt x="0" y="966916"/>
                  <a:pt x="0" y="868403"/>
                </a:cubicBezTo>
                <a:close/>
              </a:path>
            </a:pathLst>
          </a:custGeom>
          <a:solidFill>
            <a:srgbClr val="FFFFFF">
              <a:alpha val="67843"/>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1350" kern="0">
              <a:solidFill>
                <a:sysClr val="window" lastClr="FFFFFF"/>
              </a:solidFill>
              <a:latin typeface="Calibri"/>
              <a:ea typeface="宋体"/>
            </a:endParaRPr>
          </a:p>
        </p:txBody>
      </p:sp>
      <p:cxnSp>
        <p:nvCxnSpPr>
          <p:cNvPr id="31" name="直接连接符 56"/>
          <p:cNvCxnSpPr>
            <a:cxnSpLocks noChangeShapeType="1"/>
          </p:cNvCxnSpPr>
          <p:nvPr/>
        </p:nvCxnSpPr>
        <p:spPr bwMode="auto">
          <a:xfrm>
            <a:off x="3318547" y="1889849"/>
            <a:ext cx="3450843" cy="0"/>
          </a:xfrm>
          <a:prstGeom prst="line">
            <a:avLst/>
          </a:prstGeom>
          <a:noFill/>
          <a:ln w="19050" algn="ctr">
            <a:solidFill>
              <a:srgbClr val="F79646"/>
            </a:solidFill>
            <a:round/>
            <a:headEnd type="oval" w="med" len="med"/>
            <a:tailEnd type="oval" w="med" len="med"/>
          </a:ln>
          <a:extLst>
            <a:ext uri="{909E8E84-426E-40DD-AFC4-6F175D3DCCD1}">
              <a14:hiddenFill xmlns:a14="http://schemas.microsoft.com/office/drawing/2010/main">
                <a:noFill/>
              </a14:hiddenFill>
            </a:ext>
          </a:extLst>
        </p:spPr>
      </p:cxnSp>
      <p:cxnSp>
        <p:nvCxnSpPr>
          <p:cNvPr id="32" name="直接连接符 57"/>
          <p:cNvCxnSpPr>
            <a:cxnSpLocks noChangeShapeType="1"/>
          </p:cNvCxnSpPr>
          <p:nvPr/>
        </p:nvCxnSpPr>
        <p:spPr bwMode="auto">
          <a:xfrm>
            <a:off x="3922232" y="2757726"/>
            <a:ext cx="3450843" cy="0"/>
          </a:xfrm>
          <a:prstGeom prst="line">
            <a:avLst/>
          </a:prstGeom>
          <a:noFill/>
          <a:ln w="19050" algn="ctr">
            <a:solidFill>
              <a:srgbClr val="4BACC6"/>
            </a:solidFill>
            <a:round/>
            <a:headEnd type="oval" w="med" len="med"/>
            <a:tailEnd type="oval" w="med" len="med"/>
          </a:ln>
          <a:extLst>
            <a:ext uri="{909E8E84-426E-40DD-AFC4-6F175D3DCCD1}">
              <a14:hiddenFill xmlns:a14="http://schemas.microsoft.com/office/drawing/2010/main">
                <a:noFill/>
              </a14:hiddenFill>
            </a:ext>
          </a:extLst>
        </p:spPr>
      </p:cxnSp>
      <p:sp>
        <p:nvSpPr>
          <p:cNvPr id="34" name="灯片编号占位符 4"/>
          <p:cNvSpPr>
            <a:spLocks noGrp="1"/>
          </p:cNvSpPr>
          <p:nvPr>
            <p:ph type="sldNum" sz="quarter" idx="4"/>
          </p:nvPr>
        </p:nvSpPr>
        <p:spPr>
          <a:xfrm>
            <a:off x="8028384" y="357504"/>
            <a:ext cx="360000" cy="432048"/>
          </a:xfrm>
        </p:spPr>
        <p:txBody>
          <a:bodyPr/>
          <a:lstStyle/>
          <a:p>
            <a:fld id="{82A883AC-7AE0-4692-89D2-9F7AD83638C7}" type="slidenum">
              <a:rPr lang="zh-CN" altLang="en-US" smtClean="0"/>
              <a:t>2</a:t>
            </a:fld>
            <a:endParaRPr lang="zh-CN" altLang="en-US" dirty="0"/>
          </a:p>
        </p:txBody>
      </p:sp>
    </p:spTree>
    <p:extLst>
      <p:ext uri="{BB962C8B-B14F-4D97-AF65-F5344CB8AC3E}">
        <p14:creationId xmlns:p14="http://schemas.microsoft.com/office/powerpoint/2010/main" val="25447986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a:t>
            </a:r>
            <a:r>
              <a:rPr lang="en-US" altLang="zh-CN" dirty="0" smtClean="0"/>
              <a:t>. </a:t>
            </a:r>
            <a:r>
              <a:rPr lang="zh-CN" altLang="en-US" dirty="0" smtClean="0"/>
              <a:t>成员判断</a:t>
            </a:r>
            <a:endParaRPr lang="zh-CN" altLang="zh-CN" dirty="0"/>
          </a:p>
        </p:txBody>
      </p:sp>
      <p:grpSp>
        <p:nvGrpSpPr>
          <p:cNvPr id="4" name="组合 3"/>
          <p:cNvGrpSpPr/>
          <p:nvPr/>
        </p:nvGrpSpPr>
        <p:grpSpPr>
          <a:xfrm>
            <a:off x="1115616" y="1419622"/>
            <a:ext cx="7128792" cy="1737222"/>
            <a:chOff x="548640" y="2121407"/>
            <a:chExt cx="2892345" cy="1060454"/>
          </a:xfrm>
        </p:grpSpPr>
        <p:sp>
          <p:nvSpPr>
            <p:cNvPr id="5" name="任意多边形 4"/>
            <p:cNvSpPr/>
            <p:nvPr/>
          </p:nvSpPr>
          <p:spPr>
            <a:xfrm>
              <a:off x="548640" y="2121407"/>
              <a:ext cx="2892345" cy="1060454"/>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2400" dirty="0" smtClean="0">
                <a:latin typeface="+mj-lt"/>
              </a:endParaRPr>
            </a:p>
            <a:p>
              <a:r>
                <a:rPr lang="en-US" altLang="zh-CN" sz="2400" dirty="0" smtClean="0">
                  <a:latin typeface="+mj-lt"/>
                </a:rPr>
                <a:t>&gt;&gt;&gt; </a:t>
              </a:r>
              <a:r>
                <a:rPr lang="en-US" altLang="zh-CN" sz="2400" dirty="0" err="1" smtClean="0">
                  <a:latin typeface="+mj-lt"/>
                </a:rPr>
                <a:t>aInfo</a:t>
              </a:r>
              <a:r>
                <a:rPr lang="en-US" altLang="zh-CN" sz="2400" dirty="0" smtClean="0">
                  <a:latin typeface="+mj-lt"/>
                </a:rPr>
                <a:t> = {</a:t>
              </a:r>
              <a:r>
                <a:rPr lang="en-US" altLang="zh-CN" sz="2400" dirty="0" smtClean="0">
                  <a:solidFill>
                    <a:schemeClr val="accent3"/>
                  </a:solidFill>
                  <a:latin typeface="+mj-lt"/>
                </a:rPr>
                <a:t>'</a:t>
              </a:r>
              <a:r>
                <a:rPr lang="en-US" altLang="zh-CN" sz="2400" dirty="0" err="1" smtClean="0">
                  <a:solidFill>
                    <a:schemeClr val="accent3"/>
                  </a:solidFill>
                  <a:latin typeface="+mj-lt"/>
                </a:rPr>
                <a:t>Mayue</a:t>
              </a:r>
              <a:r>
                <a:rPr lang="en-US" altLang="zh-CN" sz="2400" dirty="0" smtClean="0">
                  <a:solidFill>
                    <a:schemeClr val="accent3"/>
                  </a:solidFill>
                  <a:latin typeface="+mj-lt"/>
                </a:rPr>
                <a:t>'</a:t>
              </a:r>
              <a:r>
                <a:rPr lang="en-US" altLang="zh-CN" sz="2400" dirty="0" smtClean="0">
                  <a:latin typeface="+mj-lt"/>
                </a:rPr>
                <a:t>: 3000, </a:t>
              </a:r>
              <a:r>
                <a:rPr lang="en-US" altLang="zh-CN" sz="2400" dirty="0" smtClean="0">
                  <a:solidFill>
                    <a:schemeClr val="accent3"/>
                  </a:solidFill>
                  <a:latin typeface="+mj-lt"/>
                </a:rPr>
                <a:t>'</a:t>
              </a:r>
              <a:r>
                <a:rPr lang="en-US" altLang="zh-CN" sz="2400" dirty="0" err="1" smtClean="0">
                  <a:solidFill>
                    <a:schemeClr val="accent3"/>
                  </a:solidFill>
                  <a:latin typeface="+mj-lt"/>
                </a:rPr>
                <a:t>Lilin</a:t>
              </a:r>
              <a:r>
                <a:rPr lang="en-US" altLang="zh-CN" sz="2400" dirty="0" smtClean="0">
                  <a:solidFill>
                    <a:schemeClr val="accent3"/>
                  </a:solidFill>
                  <a:latin typeface="+mj-lt"/>
                </a:rPr>
                <a:t>'</a:t>
              </a:r>
              <a:r>
                <a:rPr lang="en-US" altLang="zh-CN" sz="2400" dirty="0" smtClean="0">
                  <a:latin typeface="+mj-lt"/>
                </a:rPr>
                <a:t>: 4500, </a:t>
              </a:r>
              <a:r>
                <a:rPr lang="en-US" altLang="zh-CN" sz="2400" dirty="0" smtClean="0">
                  <a:solidFill>
                    <a:schemeClr val="accent3"/>
                  </a:solidFill>
                  <a:latin typeface="+mj-lt"/>
                </a:rPr>
                <a:t>'</a:t>
              </a:r>
              <a:r>
                <a:rPr lang="en-US" altLang="zh-CN" sz="2400" dirty="0" err="1" smtClean="0">
                  <a:solidFill>
                    <a:schemeClr val="accent3"/>
                  </a:solidFill>
                  <a:latin typeface="+mj-lt"/>
                </a:rPr>
                <a:t>Wuyun</a:t>
              </a:r>
              <a:r>
                <a:rPr lang="en-US" altLang="zh-CN" sz="2400" dirty="0" smtClean="0">
                  <a:solidFill>
                    <a:schemeClr val="accent3"/>
                  </a:solidFill>
                  <a:latin typeface="+mj-lt"/>
                </a:rPr>
                <a:t>'</a:t>
              </a:r>
              <a:r>
                <a:rPr lang="en-US" altLang="zh-CN" sz="2400" dirty="0" smtClean="0">
                  <a:latin typeface="+mj-lt"/>
                </a:rPr>
                <a:t>: 8000}</a:t>
              </a:r>
            </a:p>
            <a:p>
              <a:r>
                <a:rPr lang="en-US" altLang="zh-CN" sz="2400" dirty="0">
                  <a:latin typeface="+mj-lt"/>
                </a:rPr>
                <a:t>&gt;&gt;&gt; </a:t>
              </a:r>
              <a:r>
                <a:rPr lang="en-US" altLang="zh-CN" sz="2400" dirty="0">
                  <a:solidFill>
                    <a:schemeClr val="accent3"/>
                  </a:solidFill>
                  <a:latin typeface="+mj-lt"/>
                </a:rPr>
                <a:t>'</a:t>
              </a:r>
              <a:r>
                <a:rPr lang="en-US" altLang="zh-CN" sz="2400" dirty="0" err="1">
                  <a:solidFill>
                    <a:schemeClr val="accent3"/>
                  </a:solidFill>
                  <a:latin typeface="+mj-lt"/>
                </a:rPr>
                <a:t>Liuyun</a:t>
              </a:r>
              <a:r>
                <a:rPr lang="en-US" altLang="zh-CN" sz="2400" dirty="0">
                  <a:solidFill>
                    <a:schemeClr val="accent3"/>
                  </a:solidFill>
                  <a:latin typeface="+mj-lt"/>
                </a:rPr>
                <a:t>'</a:t>
              </a:r>
              <a:r>
                <a:rPr lang="en-US" altLang="zh-CN" sz="2400" dirty="0">
                  <a:latin typeface="+mj-lt"/>
                </a:rPr>
                <a:t> </a:t>
              </a:r>
              <a:r>
                <a:rPr lang="en-US" altLang="zh-CN" sz="2400" dirty="0">
                  <a:solidFill>
                    <a:schemeClr val="accent6"/>
                  </a:solidFill>
                  <a:latin typeface="+mj-lt"/>
                </a:rPr>
                <a:t>in</a:t>
              </a:r>
              <a:r>
                <a:rPr lang="en-US" altLang="zh-CN" sz="2400" dirty="0">
                  <a:latin typeface="+mj-lt"/>
                </a:rPr>
                <a:t> </a:t>
              </a:r>
              <a:r>
                <a:rPr lang="en-US" altLang="zh-CN" sz="2400" dirty="0" err="1">
                  <a:latin typeface="+mj-lt"/>
                </a:rPr>
                <a:t>aInfo</a:t>
              </a:r>
              <a:endParaRPr lang="en-US" altLang="zh-CN" sz="2400" dirty="0">
                <a:latin typeface="+mj-lt"/>
              </a:endParaRPr>
            </a:p>
            <a:p>
              <a:r>
                <a:rPr lang="en-US" altLang="zh-CN" sz="2400" dirty="0">
                  <a:solidFill>
                    <a:srgbClr val="0070C0"/>
                  </a:solidFill>
                  <a:latin typeface="+mj-lt"/>
                </a:rPr>
                <a:t>False</a:t>
              </a:r>
            </a:p>
          </p:txBody>
        </p:sp>
        <p:sp>
          <p:nvSpPr>
            <p:cNvPr id="6" name="椭圆形标注 5"/>
            <p:cNvSpPr/>
            <p:nvPr/>
          </p:nvSpPr>
          <p:spPr>
            <a:xfrm>
              <a:off x="607103" y="2143117"/>
              <a:ext cx="292124" cy="194399"/>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sp>
        <p:nvSpPr>
          <p:cNvPr id="3" name="灯片编号占位符 2"/>
          <p:cNvSpPr>
            <a:spLocks noGrp="1"/>
          </p:cNvSpPr>
          <p:nvPr>
            <p:ph type="sldNum" sz="quarter" idx="4"/>
          </p:nvPr>
        </p:nvSpPr>
        <p:spPr>
          <a:xfrm>
            <a:off x="8028384" y="357504"/>
            <a:ext cx="360000" cy="432048"/>
          </a:xfrm>
        </p:spPr>
        <p:txBody>
          <a:bodyPr/>
          <a:lstStyle/>
          <a:p>
            <a:fld id="{D18B1CCC-5B4E-41DC-9FD8-30B8F0069F97}" type="slidenum">
              <a:rPr lang="zh-CN" altLang="en-US" smtClean="0"/>
              <a:pPr/>
              <a:t>20</a:t>
            </a:fld>
            <a:endParaRPr lang="zh-CN" altLang="en-US" dirty="0"/>
          </a:p>
        </p:txBody>
      </p:sp>
    </p:spTree>
    <p:extLst>
      <p:ext uri="{BB962C8B-B14F-4D97-AF65-F5344CB8AC3E}">
        <p14:creationId xmlns:p14="http://schemas.microsoft.com/office/powerpoint/2010/main" val="2761125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5. </a:t>
            </a:r>
            <a:r>
              <a:rPr lang="zh-CN" altLang="en-US" dirty="0" smtClean="0"/>
              <a:t>删除元素</a:t>
            </a:r>
            <a:endParaRPr lang="zh-CN" altLang="zh-CN" dirty="0"/>
          </a:p>
        </p:txBody>
      </p:sp>
      <p:grpSp>
        <p:nvGrpSpPr>
          <p:cNvPr id="4" name="组合 3"/>
          <p:cNvGrpSpPr/>
          <p:nvPr/>
        </p:nvGrpSpPr>
        <p:grpSpPr>
          <a:xfrm>
            <a:off x="1115616" y="915566"/>
            <a:ext cx="7128792" cy="3672408"/>
            <a:chOff x="548640" y="2121407"/>
            <a:chExt cx="2892345" cy="1819068"/>
          </a:xfrm>
        </p:grpSpPr>
        <p:sp>
          <p:nvSpPr>
            <p:cNvPr id="5" name="任意多边形 4"/>
            <p:cNvSpPr/>
            <p:nvPr/>
          </p:nvSpPr>
          <p:spPr>
            <a:xfrm>
              <a:off x="548640" y="2121407"/>
              <a:ext cx="2892345" cy="1819068"/>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2000" dirty="0" smtClean="0">
                <a:latin typeface="+mj-lt"/>
              </a:endParaRPr>
            </a:p>
            <a:p>
              <a:r>
                <a:rPr lang="en-US" altLang="zh-CN" sz="2000" dirty="0">
                  <a:latin typeface="+mj-lt"/>
                </a:rPr>
                <a:t>&gt;&gt;&gt; </a:t>
              </a:r>
              <a:r>
                <a:rPr lang="en-US" altLang="zh-CN" sz="2000" dirty="0">
                  <a:solidFill>
                    <a:schemeClr val="accent6"/>
                  </a:solidFill>
                  <a:latin typeface="+mj-lt"/>
                </a:rPr>
                <a:t>del</a:t>
              </a:r>
              <a:r>
                <a:rPr lang="en-US" altLang="zh-CN" sz="2000" dirty="0">
                  <a:latin typeface="+mj-lt"/>
                </a:rPr>
                <a:t> </a:t>
              </a:r>
              <a:r>
                <a:rPr lang="en-US" altLang="zh-CN" sz="2000" dirty="0" err="1">
                  <a:latin typeface="+mj-lt"/>
                </a:rPr>
                <a:t>aInfo</a:t>
              </a:r>
              <a:endParaRPr lang="en-US" altLang="zh-CN" sz="2000" dirty="0">
                <a:latin typeface="+mj-lt"/>
              </a:endParaRPr>
            </a:p>
            <a:p>
              <a:r>
                <a:rPr lang="en-US" altLang="zh-CN" sz="2000" dirty="0">
                  <a:latin typeface="+mj-lt"/>
                </a:rPr>
                <a:t>&gt;&gt;&gt; </a:t>
              </a:r>
              <a:r>
                <a:rPr lang="en-US" altLang="zh-CN" sz="2000" dirty="0" err="1">
                  <a:latin typeface="+mj-lt"/>
                </a:rPr>
                <a:t>aInfo</a:t>
              </a:r>
              <a:endParaRPr lang="en-US" altLang="zh-CN" sz="2000" dirty="0">
                <a:latin typeface="+mj-lt"/>
              </a:endParaRPr>
            </a:p>
            <a:p>
              <a:r>
                <a:rPr lang="en-US" altLang="zh-CN" sz="2000" dirty="0" err="1">
                  <a:solidFill>
                    <a:srgbClr val="FF0000"/>
                  </a:solidFill>
                  <a:latin typeface="+mj-lt"/>
                </a:rPr>
                <a:t>Traceback</a:t>
              </a:r>
              <a:r>
                <a:rPr lang="en-US" altLang="zh-CN" sz="2000" dirty="0">
                  <a:solidFill>
                    <a:srgbClr val="FF0000"/>
                  </a:solidFill>
                  <a:latin typeface="+mj-lt"/>
                </a:rPr>
                <a:t> (most recent call last):</a:t>
              </a:r>
            </a:p>
            <a:p>
              <a:r>
                <a:rPr lang="en-US" altLang="zh-CN" sz="2000" dirty="0">
                  <a:solidFill>
                    <a:srgbClr val="FF0000"/>
                  </a:solidFill>
                  <a:latin typeface="+mj-lt"/>
                </a:rPr>
                <a:t>  File "&lt;pyshell#30&gt;", line 1, in &lt;module&gt;</a:t>
              </a:r>
            </a:p>
            <a:p>
              <a:r>
                <a:rPr lang="en-US" altLang="zh-CN" sz="2000" dirty="0">
                  <a:solidFill>
                    <a:srgbClr val="FF0000"/>
                  </a:solidFill>
                  <a:latin typeface="+mj-lt"/>
                </a:rPr>
                <a:t>    </a:t>
              </a:r>
              <a:r>
                <a:rPr lang="en-US" altLang="zh-CN" sz="2000" dirty="0" err="1">
                  <a:solidFill>
                    <a:srgbClr val="FF0000"/>
                  </a:solidFill>
                  <a:latin typeface="+mj-lt"/>
                </a:rPr>
                <a:t>aInfo</a:t>
              </a:r>
              <a:endParaRPr lang="en-US" altLang="zh-CN" sz="2000" dirty="0">
                <a:solidFill>
                  <a:srgbClr val="FF0000"/>
                </a:solidFill>
                <a:latin typeface="+mj-lt"/>
              </a:endParaRPr>
            </a:p>
            <a:p>
              <a:r>
                <a:rPr lang="en-US" altLang="zh-CN" sz="2000" dirty="0" err="1">
                  <a:solidFill>
                    <a:srgbClr val="FF0000"/>
                  </a:solidFill>
                  <a:latin typeface="+mj-lt"/>
                </a:rPr>
                <a:t>NameError</a:t>
              </a:r>
              <a:r>
                <a:rPr lang="en-US" altLang="zh-CN" sz="2000" dirty="0">
                  <a:solidFill>
                    <a:srgbClr val="FF0000"/>
                  </a:solidFill>
                  <a:latin typeface="+mj-lt"/>
                </a:rPr>
                <a:t>: name '</a:t>
              </a:r>
              <a:r>
                <a:rPr lang="en-US" altLang="zh-CN" sz="2000" dirty="0" err="1">
                  <a:solidFill>
                    <a:srgbClr val="FF0000"/>
                  </a:solidFill>
                  <a:latin typeface="+mj-lt"/>
                </a:rPr>
                <a:t>aInfo</a:t>
              </a:r>
              <a:r>
                <a:rPr lang="en-US" altLang="zh-CN" sz="2000" dirty="0">
                  <a:solidFill>
                    <a:srgbClr val="FF0000"/>
                  </a:solidFill>
                  <a:latin typeface="+mj-lt"/>
                </a:rPr>
                <a:t>' is not </a:t>
              </a:r>
              <a:r>
                <a:rPr lang="en-US" altLang="zh-CN" sz="2000" dirty="0" smtClean="0">
                  <a:solidFill>
                    <a:srgbClr val="FF0000"/>
                  </a:solidFill>
                  <a:latin typeface="+mj-lt"/>
                </a:rPr>
                <a:t>defined</a:t>
              </a:r>
            </a:p>
            <a:p>
              <a:r>
                <a:rPr lang="en-US" altLang="zh-CN" sz="2000" dirty="0" smtClean="0">
                  <a:latin typeface="+mj-lt"/>
                </a:rPr>
                <a:t>&gt;&gt;&gt; </a:t>
              </a:r>
              <a:r>
                <a:rPr lang="en-US" altLang="zh-CN" sz="2000" dirty="0" err="1" smtClean="0">
                  <a:latin typeface="+mj-lt"/>
                </a:rPr>
                <a:t>aInfo</a:t>
              </a:r>
              <a:r>
                <a:rPr lang="en-US" altLang="zh-CN" sz="2000" dirty="0" smtClean="0">
                  <a:latin typeface="+mj-lt"/>
                </a:rPr>
                <a:t> = {</a:t>
              </a:r>
              <a:r>
                <a:rPr lang="en-US" altLang="zh-CN" sz="2000" dirty="0" smtClean="0">
                  <a:solidFill>
                    <a:schemeClr val="accent3"/>
                  </a:solidFill>
                  <a:latin typeface="+mj-lt"/>
                </a:rPr>
                <a:t>'</a:t>
              </a:r>
              <a:r>
                <a:rPr lang="en-US" altLang="zh-CN" sz="2000" dirty="0" err="1" smtClean="0">
                  <a:solidFill>
                    <a:schemeClr val="accent3"/>
                  </a:solidFill>
                  <a:latin typeface="+mj-lt"/>
                </a:rPr>
                <a:t>Mayue</a:t>
              </a:r>
              <a:r>
                <a:rPr lang="en-US" altLang="zh-CN" sz="2000" dirty="0" smtClean="0">
                  <a:solidFill>
                    <a:schemeClr val="accent3"/>
                  </a:solidFill>
                  <a:latin typeface="+mj-lt"/>
                </a:rPr>
                <a:t>'</a:t>
              </a:r>
              <a:r>
                <a:rPr lang="en-US" altLang="zh-CN" sz="2000" dirty="0" smtClean="0">
                  <a:latin typeface="+mj-lt"/>
                </a:rPr>
                <a:t>: 3000, </a:t>
              </a:r>
              <a:r>
                <a:rPr lang="en-US" altLang="zh-CN" sz="2000" dirty="0" smtClean="0">
                  <a:solidFill>
                    <a:schemeClr val="accent3"/>
                  </a:solidFill>
                  <a:latin typeface="+mj-lt"/>
                </a:rPr>
                <a:t>'</a:t>
              </a:r>
              <a:r>
                <a:rPr lang="en-US" altLang="zh-CN" sz="2000" dirty="0" err="1" smtClean="0">
                  <a:solidFill>
                    <a:schemeClr val="accent3"/>
                  </a:solidFill>
                  <a:latin typeface="+mj-lt"/>
                </a:rPr>
                <a:t>Lilin</a:t>
              </a:r>
              <a:r>
                <a:rPr lang="en-US" altLang="zh-CN" sz="2000" dirty="0" smtClean="0">
                  <a:solidFill>
                    <a:schemeClr val="accent3"/>
                  </a:solidFill>
                  <a:latin typeface="+mj-lt"/>
                </a:rPr>
                <a:t>'</a:t>
              </a:r>
              <a:r>
                <a:rPr lang="en-US" altLang="zh-CN" sz="2000" dirty="0" smtClean="0">
                  <a:latin typeface="+mj-lt"/>
                </a:rPr>
                <a:t>: 4500, </a:t>
              </a:r>
              <a:r>
                <a:rPr lang="en-US" altLang="zh-CN" sz="2000" dirty="0" smtClean="0">
                  <a:solidFill>
                    <a:schemeClr val="accent3"/>
                  </a:solidFill>
                  <a:latin typeface="+mj-lt"/>
                </a:rPr>
                <a:t>'</a:t>
              </a:r>
              <a:r>
                <a:rPr lang="en-US" altLang="zh-CN" sz="2000" dirty="0" err="1" smtClean="0">
                  <a:solidFill>
                    <a:schemeClr val="accent3"/>
                  </a:solidFill>
                  <a:latin typeface="+mj-lt"/>
                </a:rPr>
                <a:t>Wuyun</a:t>
              </a:r>
              <a:r>
                <a:rPr lang="en-US" altLang="zh-CN" sz="2000" dirty="0" smtClean="0">
                  <a:solidFill>
                    <a:schemeClr val="accent3"/>
                  </a:solidFill>
                  <a:latin typeface="+mj-lt"/>
                </a:rPr>
                <a:t>'</a:t>
              </a:r>
              <a:r>
                <a:rPr lang="en-US" altLang="zh-CN" sz="2000" dirty="0" smtClean="0">
                  <a:latin typeface="+mj-lt"/>
                </a:rPr>
                <a:t>: 8000}</a:t>
              </a:r>
            </a:p>
            <a:p>
              <a:r>
                <a:rPr lang="en-US" altLang="zh-CN" sz="2000" dirty="0">
                  <a:latin typeface="+mj-lt"/>
                </a:rPr>
                <a:t>&gt;&gt;&gt; </a:t>
              </a:r>
              <a:r>
                <a:rPr lang="en-US" altLang="zh-CN" sz="2000" dirty="0">
                  <a:solidFill>
                    <a:schemeClr val="accent6"/>
                  </a:solidFill>
                  <a:latin typeface="+mj-lt"/>
                </a:rPr>
                <a:t>del </a:t>
              </a:r>
              <a:r>
                <a:rPr lang="en-US" altLang="zh-CN" sz="2000" dirty="0" err="1">
                  <a:latin typeface="+mj-lt"/>
                </a:rPr>
                <a:t>aInfo</a:t>
              </a:r>
              <a:r>
                <a:rPr lang="en-US" altLang="zh-CN" sz="2000" dirty="0">
                  <a:latin typeface="+mj-lt"/>
                </a:rPr>
                <a:t>[</a:t>
              </a:r>
              <a:r>
                <a:rPr lang="en-US" altLang="zh-CN" sz="2000" dirty="0">
                  <a:solidFill>
                    <a:schemeClr val="accent3"/>
                  </a:solidFill>
                  <a:latin typeface="+mj-lt"/>
                </a:rPr>
                <a:t>'</a:t>
              </a:r>
              <a:r>
                <a:rPr lang="en-US" altLang="zh-CN" sz="2000" dirty="0" err="1">
                  <a:solidFill>
                    <a:schemeClr val="accent3"/>
                  </a:solidFill>
                  <a:latin typeface="+mj-lt"/>
                </a:rPr>
                <a:t>Lilin</a:t>
              </a:r>
              <a:r>
                <a:rPr lang="en-US" altLang="zh-CN" sz="2000" dirty="0">
                  <a:solidFill>
                    <a:schemeClr val="accent3"/>
                  </a:solidFill>
                  <a:latin typeface="+mj-lt"/>
                </a:rPr>
                <a:t>'</a:t>
              </a:r>
              <a:r>
                <a:rPr lang="en-US" altLang="zh-CN" sz="2000" dirty="0">
                  <a:latin typeface="+mj-lt"/>
                </a:rPr>
                <a:t>]</a:t>
              </a:r>
            </a:p>
            <a:p>
              <a:r>
                <a:rPr lang="en-US" altLang="zh-CN" sz="2000" dirty="0">
                  <a:latin typeface="+mj-lt"/>
                </a:rPr>
                <a:t>&gt;&gt;&gt; </a:t>
              </a:r>
              <a:r>
                <a:rPr lang="en-US" altLang="zh-CN" sz="2000" dirty="0" err="1">
                  <a:latin typeface="+mj-lt"/>
                </a:rPr>
                <a:t>aInfo</a:t>
              </a:r>
              <a:endParaRPr lang="en-US" altLang="zh-CN" sz="2000" dirty="0">
                <a:latin typeface="+mj-lt"/>
              </a:endParaRPr>
            </a:p>
            <a:p>
              <a:r>
                <a:rPr lang="en-US" altLang="zh-CN" sz="2000" dirty="0">
                  <a:solidFill>
                    <a:srgbClr val="0070C0"/>
                  </a:solidFill>
                  <a:latin typeface="+mj-lt"/>
                </a:rPr>
                <a:t>{'</a:t>
              </a:r>
              <a:r>
                <a:rPr lang="en-US" altLang="zh-CN" sz="2000" dirty="0" err="1">
                  <a:solidFill>
                    <a:srgbClr val="0070C0"/>
                  </a:solidFill>
                  <a:latin typeface="+mj-lt"/>
                </a:rPr>
                <a:t>Mayue</a:t>
              </a:r>
              <a:r>
                <a:rPr lang="en-US" altLang="zh-CN" sz="2000" dirty="0">
                  <a:solidFill>
                    <a:srgbClr val="0070C0"/>
                  </a:solidFill>
                  <a:latin typeface="+mj-lt"/>
                </a:rPr>
                <a:t>': 3000, '</a:t>
              </a:r>
              <a:r>
                <a:rPr lang="en-US" altLang="zh-CN" sz="2000" dirty="0" err="1">
                  <a:solidFill>
                    <a:srgbClr val="0070C0"/>
                  </a:solidFill>
                  <a:latin typeface="+mj-lt"/>
                </a:rPr>
                <a:t>Wuyun</a:t>
              </a:r>
              <a:r>
                <a:rPr lang="en-US" altLang="zh-CN" sz="2000" dirty="0">
                  <a:solidFill>
                    <a:srgbClr val="0070C0"/>
                  </a:solidFill>
                  <a:latin typeface="+mj-lt"/>
                </a:rPr>
                <a:t>': 8000}</a:t>
              </a:r>
            </a:p>
          </p:txBody>
        </p:sp>
        <p:sp>
          <p:nvSpPr>
            <p:cNvPr id="6" name="椭圆形标注 5"/>
            <p:cNvSpPr/>
            <p:nvPr/>
          </p:nvSpPr>
          <p:spPr>
            <a:xfrm>
              <a:off x="607103" y="2143117"/>
              <a:ext cx="292124" cy="194399"/>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sp>
        <p:nvSpPr>
          <p:cNvPr id="3" name="灯片编号占位符 2"/>
          <p:cNvSpPr>
            <a:spLocks noGrp="1"/>
          </p:cNvSpPr>
          <p:nvPr>
            <p:ph type="sldNum" sz="quarter" idx="4"/>
          </p:nvPr>
        </p:nvSpPr>
        <p:spPr>
          <a:xfrm>
            <a:off x="8028384" y="357504"/>
            <a:ext cx="360000" cy="432048"/>
          </a:xfrm>
        </p:spPr>
        <p:txBody>
          <a:bodyPr/>
          <a:lstStyle/>
          <a:p>
            <a:fld id="{D18B1CCC-5B4E-41DC-9FD8-30B8F0069F97}" type="slidenum">
              <a:rPr lang="zh-CN" altLang="en-US" smtClean="0"/>
              <a:pPr/>
              <a:t>21</a:t>
            </a:fld>
            <a:endParaRPr lang="zh-CN" altLang="en-US" dirty="0"/>
          </a:p>
        </p:txBody>
      </p:sp>
    </p:spTree>
    <p:extLst>
      <p:ext uri="{BB962C8B-B14F-4D97-AF65-F5344CB8AC3E}">
        <p14:creationId xmlns:p14="http://schemas.microsoft.com/office/powerpoint/2010/main" val="49430563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字典的内建函数</a:t>
            </a:r>
            <a:endParaRPr lang="zh-CN" altLang="en-US" dirty="0"/>
          </a:p>
        </p:txBody>
      </p:sp>
      <p:sp>
        <p:nvSpPr>
          <p:cNvPr id="6" name="灯片编号占位符 5"/>
          <p:cNvSpPr>
            <a:spLocks noGrp="1"/>
          </p:cNvSpPr>
          <p:nvPr>
            <p:ph type="sldNum" sz="quarter" idx="4"/>
          </p:nvPr>
        </p:nvSpPr>
        <p:spPr>
          <a:xfrm>
            <a:off x="8028384" y="357504"/>
            <a:ext cx="360000" cy="432048"/>
          </a:xfrm>
          <a:solidFill>
            <a:schemeClr val="accent6"/>
          </a:solidFill>
          <a:ln>
            <a:noFill/>
          </a:ln>
        </p:spPr>
        <p:txBody>
          <a:bodyPr vert="horz" lIns="0" tIns="45720" rIns="0" bIns="45720" rtlCol="0" anchor="ctr"/>
          <a:lstStyle/>
          <a:p>
            <a:fld id="{D18B1CCC-5B4E-41DC-9FD8-30B8F0069F97}" type="slidenum">
              <a:rPr lang="zh-CN" altLang="en-US"/>
              <a:pPr/>
              <a:t>22</a:t>
            </a:fld>
            <a:endParaRPr lang="zh-CN" altLang="en-US" dirty="0"/>
          </a:p>
        </p:txBody>
      </p:sp>
      <p:graphicFrame>
        <p:nvGraphicFramePr>
          <p:cNvPr id="12" name="表格 11"/>
          <p:cNvGraphicFramePr>
            <a:graphicFrameLocks noGrp="1"/>
          </p:cNvGraphicFramePr>
          <p:nvPr>
            <p:extLst>
              <p:ext uri="{D42A27DB-BD31-4B8C-83A1-F6EECF244321}">
                <p14:modId xmlns:p14="http://schemas.microsoft.com/office/powerpoint/2010/main" val="1356073991"/>
              </p:ext>
            </p:extLst>
          </p:nvPr>
        </p:nvGraphicFramePr>
        <p:xfrm>
          <a:off x="683568" y="1563638"/>
          <a:ext cx="1090464" cy="1346442"/>
        </p:xfrm>
        <a:graphic>
          <a:graphicData uri="http://schemas.openxmlformats.org/drawingml/2006/table">
            <a:tbl>
              <a:tblPr bandRow="1">
                <a:tableStyleId>{E8B1032C-EA38-4F05-BA0D-38AFFFC7BED3}</a:tableStyleId>
              </a:tblPr>
              <a:tblGrid>
                <a:gridCol w="1090464">
                  <a:extLst>
                    <a:ext uri="{9D8B030D-6E8A-4147-A177-3AD203B41FA5}">
                      <a16:colId xmlns="" xmlns:a16="http://schemas.microsoft.com/office/drawing/2014/main" val="20000"/>
                    </a:ext>
                  </a:extLst>
                </a:gridCol>
              </a:tblGrid>
              <a:tr h="384043">
                <a:tc>
                  <a:txBody>
                    <a:bodyPr/>
                    <a:lstStyle/>
                    <a:p>
                      <a:pPr marL="0" algn="l" defTabSz="914400" rtl="0" eaLnBrk="1" latinLnBrk="0" hangingPunct="1"/>
                      <a:r>
                        <a:rPr lang="en-US" altLang="zh-CN" sz="2400" kern="1200" dirty="0" err="1" smtClean="0"/>
                        <a:t>dict</a:t>
                      </a:r>
                      <a:r>
                        <a:rPr lang="en-US" altLang="zh-CN" sz="2400" kern="1200" dirty="0" smtClean="0"/>
                        <a:t>()</a:t>
                      </a:r>
                      <a:endParaRPr lang="zh-CN" altLang="en-US" sz="2400" b="1" kern="1200" dirty="0">
                        <a:solidFill>
                          <a:schemeClr val="tx1"/>
                        </a:solidFill>
                        <a:latin typeface="+mn-lt"/>
                        <a:ea typeface="+mn-ea"/>
                        <a:cs typeface="+mn-cs"/>
                      </a:endParaRPr>
                    </a:p>
                  </a:txBody>
                  <a:tcPr marL="68580" marR="68580" marT="34290" marB="34290"/>
                </a:tc>
                <a:extLst>
                  <a:ext uri="{0D108BD9-81ED-4DB2-BD59-A6C34878D82A}">
                    <a16:rowId xmlns="" xmlns:a16="http://schemas.microsoft.com/office/drawing/2014/main" val="10000"/>
                  </a:ext>
                </a:extLst>
              </a:tr>
              <a:tr h="45605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400" kern="1200" dirty="0" err="1" smtClean="0"/>
                        <a:t>len</a:t>
                      </a:r>
                      <a:r>
                        <a:rPr lang="en-US" altLang="zh-CN" sz="2400" kern="1200" dirty="0" smtClean="0"/>
                        <a:t>()</a:t>
                      </a:r>
                      <a:endParaRPr lang="zh-CN" altLang="en-US" sz="2400" b="1" kern="1200" dirty="0" smtClean="0">
                        <a:solidFill>
                          <a:schemeClr val="tx1"/>
                        </a:solidFill>
                        <a:latin typeface="+mn-lt"/>
                        <a:ea typeface="+mn-ea"/>
                        <a:cs typeface="+mn-cs"/>
                      </a:endParaRPr>
                    </a:p>
                  </a:txBody>
                  <a:tcPr marL="68580" marR="68580" marT="34290" marB="34290"/>
                </a:tc>
                <a:extLst>
                  <a:ext uri="{0D108BD9-81ED-4DB2-BD59-A6C34878D82A}">
                    <a16:rowId xmlns="" xmlns:a16="http://schemas.microsoft.com/office/drawing/2014/main" val="10001"/>
                  </a:ext>
                </a:extLst>
              </a:tr>
              <a:tr h="45605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400" kern="1200" dirty="0" smtClean="0"/>
                        <a:t>hash()</a:t>
                      </a:r>
                      <a:endParaRPr lang="zh-CN" altLang="en-US" sz="2400" b="1" kern="1200" dirty="0" smtClean="0">
                        <a:solidFill>
                          <a:schemeClr val="tx1"/>
                        </a:solidFill>
                        <a:latin typeface="+mn-lt"/>
                        <a:ea typeface="+mn-ea"/>
                        <a:cs typeface="+mn-cs"/>
                      </a:endParaRPr>
                    </a:p>
                  </a:txBody>
                  <a:tcPr marL="68580" marR="68580" marT="34290" marB="34290"/>
                </a:tc>
                <a:extLst>
                  <a:ext uri="{0D108BD9-81ED-4DB2-BD59-A6C34878D82A}">
                    <a16:rowId xmlns="" xmlns:a16="http://schemas.microsoft.com/office/drawing/2014/main" val="10002"/>
                  </a:ext>
                </a:extLst>
              </a:tr>
            </a:tbl>
          </a:graphicData>
        </a:graphic>
      </p:graphicFrame>
      <p:grpSp>
        <p:nvGrpSpPr>
          <p:cNvPr id="13" name="组合 12"/>
          <p:cNvGrpSpPr/>
          <p:nvPr/>
        </p:nvGrpSpPr>
        <p:grpSpPr>
          <a:xfrm>
            <a:off x="2087704" y="1043061"/>
            <a:ext cx="6120680" cy="3531379"/>
            <a:chOff x="106399" y="1957991"/>
            <a:chExt cx="4698816" cy="2751660"/>
          </a:xfrm>
        </p:grpSpPr>
        <p:sp>
          <p:nvSpPr>
            <p:cNvPr id="14" name="任意多边形 13"/>
            <p:cNvSpPr/>
            <p:nvPr/>
          </p:nvSpPr>
          <p:spPr>
            <a:xfrm>
              <a:off x="106399" y="1957991"/>
              <a:ext cx="4698816" cy="2751660"/>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marL="0" lvl="1">
                <a:lnSpc>
                  <a:spcPct val="90000"/>
                </a:lnSpc>
              </a:pPr>
              <a:endParaRPr lang="en-US" altLang="zh-CN" sz="2000" dirty="0" smtClean="0"/>
            </a:p>
            <a:p>
              <a:pPr marL="0" lvl="1">
                <a:lnSpc>
                  <a:spcPct val="90000"/>
                </a:lnSpc>
              </a:pPr>
              <a:endParaRPr lang="en-US" altLang="zh-CN" sz="2000" dirty="0" smtClean="0"/>
            </a:p>
            <a:p>
              <a:pPr marL="0" lvl="1">
                <a:lnSpc>
                  <a:spcPct val="90000"/>
                </a:lnSpc>
              </a:pPr>
              <a:endParaRPr lang="en-US" altLang="zh-CN" sz="2000" dirty="0" smtClean="0"/>
            </a:p>
            <a:p>
              <a:pPr marL="0" lvl="1">
                <a:lnSpc>
                  <a:spcPct val="90000"/>
                </a:lnSpc>
              </a:pPr>
              <a:r>
                <a:rPr lang="en-US" altLang="zh-CN" sz="2000" dirty="0" smtClean="0"/>
                <a:t>&gt;&gt;&gt; </a:t>
              </a:r>
              <a:r>
                <a:rPr lang="en-US" altLang="zh-CN" sz="2000" dirty="0"/>
                <a:t>aInfo = {</a:t>
              </a:r>
              <a:r>
                <a:rPr lang="en-US" altLang="zh-CN" sz="2000" dirty="0">
                  <a:solidFill>
                    <a:schemeClr val="accent3"/>
                  </a:solidFill>
                </a:rPr>
                <a:t>'</a:t>
              </a:r>
              <a:r>
                <a:rPr lang="en-US" altLang="zh-CN" sz="2000" dirty="0" err="1">
                  <a:solidFill>
                    <a:schemeClr val="accent3"/>
                  </a:solidFill>
                </a:rPr>
                <a:t>Mayue</a:t>
              </a:r>
              <a:r>
                <a:rPr lang="en-US" altLang="zh-CN" sz="2000" dirty="0">
                  <a:solidFill>
                    <a:schemeClr val="accent3"/>
                  </a:solidFill>
                </a:rPr>
                <a:t>'</a:t>
              </a:r>
              <a:r>
                <a:rPr lang="en-US" altLang="zh-CN" sz="2000" dirty="0"/>
                <a:t>: 3000, </a:t>
              </a:r>
              <a:r>
                <a:rPr lang="en-US" altLang="zh-CN" sz="2000" dirty="0">
                  <a:solidFill>
                    <a:schemeClr val="accent3"/>
                  </a:solidFill>
                </a:rPr>
                <a:t>'</a:t>
              </a:r>
              <a:r>
                <a:rPr lang="en-US" altLang="zh-CN" sz="2000" dirty="0" err="1">
                  <a:solidFill>
                    <a:schemeClr val="accent3"/>
                  </a:solidFill>
                </a:rPr>
                <a:t>Lilin</a:t>
              </a:r>
              <a:r>
                <a:rPr lang="en-US" altLang="zh-CN" sz="2000" dirty="0">
                  <a:solidFill>
                    <a:schemeClr val="accent3"/>
                  </a:solidFill>
                </a:rPr>
                <a:t>'</a:t>
              </a:r>
              <a:r>
                <a:rPr lang="en-US" altLang="zh-CN" sz="2000" dirty="0"/>
                <a:t>: 4500, </a:t>
              </a:r>
              <a:r>
                <a:rPr lang="en-US" altLang="zh-CN" sz="2000" dirty="0">
                  <a:solidFill>
                    <a:schemeClr val="accent3"/>
                  </a:solidFill>
                </a:rPr>
                <a:t>'</a:t>
              </a:r>
              <a:r>
                <a:rPr lang="en-US" altLang="zh-CN" sz="2000" dirty="0" err="1">
                  <a:solidFill>
                    <a:schemeClr val="accent3"/>
                  </a:solidFill>
                </a:rPr>
                <a:t>Wuyun</a:t>
              </a:r>
              <a:r>
                <a:rPr lang="en-US" altLang="zh-CN" sz="2000" dirty="0">
                  <a:solidFill>
                    <a:schemeClr val="accent3"/>
                  </a:solidFill>
                </a:rPr>
                <a:t>'</a:t>
              </a:r>
              <a:r>
                <a:rPr lang="en-US" altLang="zh-CN" sz="2000" dirty="0"/>
                <a:t>: 8000} </a:t>
              </a:r>
              <a:endParaRPr lang="en-US" altLang="zh-CN" sz="2000" dirty="0" smtClean="0"/>
            </a:p>
            <a:p>
              <a:pPr marL="0" lvl="1">
                <a:lnSpc>
                  <a:spcPct val="90000"/>
                </a:lnSpc>
              </a:pPr>
              <a:r>
                <a:rPr lang="en-US" altLang="zh-CN" sz="2000" dirty="0" smtClean="0"/>
                <a:t>&gt;&gt;&gt; </a:t>
              </a:r>
              <a:r>
                <a:rPr lang="en-US" altLang="zh-CN" sz="2000" dirty="0" err="1">
                  <a:solidFill>
                    <a:srgbClr val="7030A0"/>
                  </a:solidFill>
                </a:rPr>
                <a:t>len</a:t>
              </a:r>
              <a:r>
                <a:rPr lang="en-US" altLang="zh-CN" sz="2000" dirty="0"/>
                <a:t>(</a:t>
              </a:r>
              <a:r>
                <a:rPr lang="en-US" altLang="zh-CN" sz="2000" dirty="0" err="1"/>
                <a:t>aInfo</a:t>
              </a:r>
              <a:r>
                <a:rPr lang="en-US" altLang="zh-CN" sz="2000" dirty="0"/>
                <a:t>)</a:t>
              </a:r>
            </a:p>
            <a:p>
              <a:pPr marL="0" lvl="1">
                <a:lnSpc>
                  <a:spcPct val="90000"/>
                </a:lnSpc>
              </a:pPr>
              <a:r>
                <a:rPr lang="en-US" altLang="zh-CN" sz="2000" dirty="0">
                  <a:solidFill>
                    <a:srgbClr val="0070C0"/>
                  </a:solidFill>
                </a:rPr>
                <a:t>3</a:t>
              </a:r>
            </a:p>
            <a:p>
              <a:pPr marL="0" lvl="1">
                <a:lnSpc>
                  <a:spcPct val="90000"/>
                </a:lnSpc>
              </a:pPr>
              <a:r>
                <a:rPr lang="en-US" altLang="zh-CN" sz="2000" dirty="0"/>
                <a:t>&gt;&gt;&gt; </a:t>
              </a:r>
              <a:r>
                <a:rPr lang="en-US" altLang="zh-CN" sz="2000" dirty="0">
                  <a:solidFill>
                    <a:srgbClr val="7030A0"/>
                  </a:solidFill>
                </a:rPr>
                <a:t>hash</a:t>
              </a:r>
              <a:r>
                <a:rPr lang="en-US" altLang="zh-CN" sz="2000" dirty="0"/>
                <a:t>(</a:t>
              </a:r>
              <a:r>
                <a:rPr lang="en-US" altLang="zh-CN" sz="2000" dirty="0">
                  <a:solidFill>
                    <a:schemeClr val="accent3"/>
                  </a:solidFill>
                </a:rPr>
                <a:t>'</a:t>
              </a:r>
              <a:r>
                <a:rPr lang="en-US" altLang="zh-CN" sz="2000" dirty="0" err="1">
                  <a:solidFill>
                    <a:schemeClr val="accent3"/>
                  </a:solidFill>
                </a:rPr>
                <a:t>Mayue</a:t>
              </a:r>
              <a:r>
                <a:rPr lang="en-US" altLang="zh-CN" sz="2000" dirty="0">
                  <a:solidFill>
                    <a:schemeClr val="accent3"/>
                  </a:solidFill>
                </a:rPr>
                <a:t>'</a:t>
              </a:r>
              <a:r>
                <a:rPr lang="en-US" altLang="zh-CN" sz="2000" dirty="0"/>
                <a:t>)</a:t>
              </a:r>
            </a:p>
            <a:p>
              <a:pPr marL="0" lvl="1">
                <a:lnSpc>
                  <a:spcPct val="90000"/>
                </a:lnSpc>
              </a:pPr>
              <a:r>
                <a:rPr lang="en-US" altLang="zh-CN" sz="2000" dirty="0" smtClean="0">
                  <a:solidFill>
                    <a:srgbClr val="0070C0"/>
                  </a:solidFill>
                </a:rPr>
                <a:t>7716305958664889313</a:t>
              </a:r>
            </a:p>
            <a:p>
              <a:pPr marL="0" lvl="1">
                <a:lnSpc>
                  <a:spcPct val="90000"/>
                </a:lnSpc>
              </a:pPr>
              <a:r>
                <a:rPr lang="en-US" altLang="zh-CN" sz="2000" dirty="0" smtClean="0"/>
                <a:t>&gt;&gt;&gt; </a:t>
              </a:r>
              <a:r>
                <a:rPr lang="en-US" altLang="zh-CN" sz="2000" dirty="0" err="1" smtClean="0"/>
                <a:t>testList</a:t>
              </a:r>
              <a:r>
                <a:rPr lang="en-US" altLang="zh-CN" sz="2000" dirty="0" smtClean="0"/>
                <a:t> = [1, 2, 3]</a:t>
              </a:r>
            </a:p>
            <a:p>
              <a:pPr marL="0" lvl="1">
                <a:lnSpc>
                  <a:spcPct val="90000"/>
                </a:lnSpc>
              </a:pPr>
              <a:r>
                <a:rPr lang="en-US" altLang="zh-CN" sz="2000" dirty="0" smtClean="0"/>
                <a:t>&gt;&gt;&gt; </a:t>
              </a:r>
              <a:r>
                <a:rPr lang="en-US" altLang="zh-CN" sz="2000" dirty="0" smtClean="0">
                  <a:solidFill>
                    <a:srgbClr val="7030A0"/>
                  </a:solidFill>
                </a:rPr>
                <a:t>hash</a:t>
              </a:r>
              <a:r>
                <a:rPr lang="en-US" altLang="zh-CN" sz="2000" dirty="0" smtClean="0"/>
                <a:t>(</a:t>
              </a:r>
              <a:r>
                <a:rPr lang="en-US" altLang="zh-CN" sz="2000" dirty="0" err="1" smtClean="0"/>
                <a:t>testList</a:t>
              </a:r>
              <a:r>
                <a:rPr lang="en-US" altLang="zh-CN" sz="2000" dirty="0" smtClean="0"/>
                <a:t>)</a:t>
              </a:r>
            </a:p>
            <a:p>
              <a:pPr marL="0" lvl="1">
                <a:lnSpc>
                  <a:spcPct val="90000"/>
                </a:lnSpc>
              </a:pPr>
              <a:r>
                <a:rPr lang="en-US" altLang="zh-CN" sz="2000" dirty="0" err="1" smtClean="0">
                  <a:solidFill>
                    <a:srgbClr val="C00000"/>
                  </a:solidFill>
                </a:rPr>
                <a:t>Traceback</a:t>
              </a:r>
              <a:r>
                <a:rPr lang="en-US" altLang="zh-CN" sz="2000" dirty="0" smtClean="0">
                  <a:solidFill>
                    <a:srgbClr val="C00000"/>
                  </a:solidFill>
                </a:rPr>
                <a:t> (most recent call last):</a:t>
              </a:r>
            </a:p>
            <a:p>
              <a:pPr marL="0" lvl="1">
                <a:lnSpc>
                  <a:spcPct val="90000"/>
                </a:lnSpc>
              </a:pPr>
              <a:r>
                <a:rPr lang="en-US" altLang="zh-CN" sz="2000" dirty="0" smtClean="0">
                  <a:solidFill>
                    <a:srgbClr val="C00000"/>
                  </a:solidFill>
                </a:rPr>
                <a:t>    File "&lt;pyshell#1&gt;", line 1, in &lt;module&gt;</a:t>
              </a:r>
            </a:p>
            <a:p>
              <a:pPr marL="0" lvl="1">
                <a:lnSpc>
                  <a:spcPct val="90000"/>
                </a:lnSpc>
              </a:pPr>
              <a:r>
                <a:rPr lang="en-US" altLang="zh-CN" sz="2000" dirty="0" smtClean="0">
                  <a:solidFill>
                    <a:srgbClr val="C00000"/>
                  </a:solidFill>
                </a:rPr>
                <a:t>      hash(</a:t>
              </a:r>
              <a:r>
                <a:rPr lang="en-US" altLang="zh-CN" sz="2000" dirty="0" err="1" smtClean="0">
                  <a:solidFill>
                    <a:srgbClr val="C00000"/>
                  </a:solidFill>
                </a:rPr>
                <a:t>testList</a:t>
              </a:r>
              <a:r>
                <a:rPr lang="en-US" altLang="zh-CN" sz="2000" dirty="0" smtClean="0">
                  <a:solidFill>
                    <a:srgbClr val="C00000"/>
                  </a:solidFill>
                </a:rPr>
                <a:t>)</a:t>
              </a:r>
            </a:p>
            <a:p>
              <a:pPr marL="0" lvl="1">
                <a:lnSpc>
                  <a:spcPct val="90000"/>
                </a:lnSpc>
              </a:pPr>
              <a:r>
                <a:rPr lang="en-US" altLang="zh-CN" sz="2000" dirty="0" err="1" smtClean="0">
                  <a:solidFill>
                    <a:srgbClr val="C00000"/>
                  </a:solidFill>
                </a:rPr>
                <a:t>TypeError</a:t>
              </a:r>
              <a:r>
                <a:rPr lang="en-US" altLang="zh-CN" sz="2000" dirty="0" smtClean="0">
                  <a:solidFill>
                    <a:srgbClr val="C00000"/>
                  </a:solidFill>
                </a:rPr>
                <a:t>: </a:t>
              </a:r>
              <a:r>
                <a:rPr lang="en-US" altLang="zh-CN" sz="2000" dirty="0" err="1" smtClean="0">
                  <a:solidFill>
                    <a:srgbClr val="C00000"/>
                  </a:solidFill>
                </a:rPr>
                <a:t>unhashable</a:t>
              </a:r>
              <a:r>
                <a:rPr lang="en-US" altLang="zh-CN" sz="2000" dirty="0" smtClean="0">
                  <a:solidFill>
                    <a:srgbClr val="C00000"/>
                  </a:solidFill>
                </a:rPr>
                <a:t> type: 'list'</a:t>
              </a:r>
            </a:p>
            <a:p>
              <a:pPr marL="0" lvl="1">
                <a:lnSpc>
                  <a:spcPct val="90000"/>
                </a:lnSpc>
              </a:pPr>
              <a:endParaRPr lang="en-US" altLang="zh-CN" sz="2000" dirty="0">
                <a:solidFill>
                  <a:srgbClr val="0070C0"/>
                </a:solidFill>
              </a:endParaRPr>
            </a:p>
          </p:txBody>
        </p:sp>
        <p:sp>
          <p:nvSpPr>
            <p:cNvPr id="15" name="椭圆形标注 14"/>
            <p:cNvSpPr/>
            <p:nvPr/>
          </p:nvSpPr>
          <p:spPr>
            <a:xfrm>
              <a:off x="272239" y="1960318"/>
              <a:ext cx="608083" cy="322181"/>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sz="2400" b="1" dirty="0">
                  <a:solidFill>
                    <a:schemeClr val="accent6"/>
                  </a:solidFill>
                </a:rPr>
                <a:t>S</a:t>
              </a:r>
              <a:r>
                <a:rPr lang="en-US" altLang="zh-CN" sz="800" dirty="0">
                  <a:solidFill>
                    <a:schemeClr val="accent6"/>
                  </a:solidFill>
                </a:rPr>
                <a:t>ource</a:t>
              </a:r>
              <a:endParaRPr lang="zh-CN" altLang="en-US" sz="800" dirty="0">
                <a:solidFill>
                  <a:schemeClr val="accent6"/>
                </a:solidFill>
              </a:endParaRPr>
            </a:p>
          </p:txBody>
        </p:sp>
      </p:grpSp>
    </p:spTree>
    <p:extLst>
      <p:ext uri="{BB962C8B-B14F-4D97-AF65-F5344CB8AC3E}">
        <p14:creationId xmlns:p14="http://schemas.microsoft.com/office/powerpoint/2010/main" val="375445375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字典方法</a:t>
            </a:r>
            <a:endParaRPr lang="zh-CN" altLang="en-US" dirty="0"/>
          </a:p>
        </p:txBody>
      </p:sp>
      <p:sp>
        <p:nvSpPr>
          <p:cNvPr id="3" name="灯片编号占位符 2"/>
          <p:cNvSpPr>
            <a:spLocks noGrp="1"/>
          </p:cNvSpPr>
          <p:nvPr>
            <p:ph type="sldNum" sz="quarter" idx="4"/>
          </p:nvPr>
        </p:nvSpPr>
        <p:spPr>
          <a:xfrm>
            <a:off x="8028384" y="357504"/>
            <a:ext cx="360000" cy="432048"/>
          </a:xfrm>
        </p:spPr>
        <p:txBody>
          <a:bodyPr/>
          <a:lstStyle/>
          <a:p>
            <a:fld id="{D18B1CCC-5B4E-41DC-9FD8-30B8F0069F97}" type="slidenum">
              <a:rPr lang="zh-CN" altLang="en-US" smtClean="0"/>
              <a:pPr/>
              <a:t>23</a:t>
            </a:fld>
            <a:endParaRPr lang="zh-CN" altLang="en-US" dirty="0"/>
          </a:p>
        </p:txBody>
      </p:sp>
      <p:graphicFrame>
        <p:nvGraphicFramePr>
          <p:cNvPr id="11" name="表格 10"/>
          <p:cNvGraphicFramePr>
            <a:graphicFrameLocks noGrp="1"/>
          </p:cNvGraphicFramePr>
          <p:nvPr>
            <p:extLst>
              <p:ext uri="{D42A27DB-BD31-4B8C-83A1-F6EECF244321}">
                <p14:modId xmlns:p14="http://schemas.microsoft.com/office/powerpoint/2010/main" val="1314690470"/>
              </p:ext>
            </p:extLst>
          </p:nvPr>
        </p:nvGraphicFramePr>
        <p:xfrm>
          <a:off x="1125935" y="1592198"/>
          <a:ext cx="7056783" cy="1051560"/>
        </p:xfrm>
        <a:graphic>
          <a:graphicData uri="http://schemas.openxmlformats.org/drawingml/2006/table">
            <a:tbl>
              <a:tblPr bandRow="1">
                <a:tableStyleId>{E8B1032C-EA38-4F05-BA0D-38AFFFC7BED3}</a:tableStyleId>
              </a:tblPr>
              <a:tblGrid>
                <a:gridCol w="1151525">
                  <a:extLst>
                    <a:ext uri="{9D8B030D-6E8A-4147-A177-3AD203B41FA5}">
                      <a16:colId xmlns="" xmlns:a16="http://schemas.microsoft.com/office/drawing/2014/main" val="20000"/>
                    </a:ext>
                  </a:extLst>
                </a:gridCol>
                <a:gridCol w="1181051">
                  <a:extLst>
                    <a:ext uri="{9D8B030D-6E8A-4147-A177-3AD203B41FA5}">
                      <a16:colId xmlns="" xmlns:a16="http://schemas.microsoft.com/office/drawing/2014/main" val="20001"/>
                    </a:ext>
                  </a:extLst>
                </a:gridCol>
                <a:gridCol w="1901495">
                  <a:extLst>
                    <a:ext uri="{9D8B030D-6E8A-4147-A177-3AD203B41FA5}">
                      <a16:colId xmlns="" xmlns:a16="http://schemas.microsoft.com/office/drawing/2014/main" val="20002"/>
                    </a:ext>
                  </a:extLst>
                </a:gridCol>
                <a:gridCol w="1411356">
                  <a:extLst>
                    <a:ext uri="{9D8B030D-6E8A-4147-A177-3AD203B41FA5}">
                      <a16:colId xmlns="" xmlns:a16="http://schemas.microsoft.com/office/drawing/2014/main" val="20003"/>
                    </a:ext>
                  </a:extLst>
                </a:gridCol>
                <a:gridCol w="1411356">
                  <a:extLst>
                    <a:ext uri="{9D8B030D-6E8A-4147-A177-3AD203B41FA5}">
                      <a16:colId xmlns="" xmlns:a16="http://schemas.microsoft.com/office/drawing/2014/main" val="20004"/>
                    </a:ext>
                  </a:extLst>
                </a:gridCol>
              </a:tblGrid>
              <a:tr h="277442">
                <a:tc>
                  <a:txBody>
                    <a:bodyPr/>
                    <a:lstStyle/>
                    <a:p>
                      <a:pPr marL="0" algn="l" defTabSz="914400" rtl="0" eaLnBrk="1" latinLnBrk="0" hangingPunct="1"/>
                      <a:r>
                        <a:rPr lang="en-US" altLang="zh-CN" sz="3000" kern="1200" dirty="0" smtClean="0"/>
                        <a:t>clear()</a:t>
                      </a:r>
                      <a:endParaRPr lang="zh-CN" altLang="en-US" sz="3000" b="1" kern="1200" dirty="0">
                        <a:solidFill>
                          <a:schemeClr val="tx1"/>
                        </a:solidFill>
                        <a:latin typeface="+mn-lt"/>
                        <a:ea typeface="+mn-ea"/>
                        <a:cs typeface="+mn-cs"/>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3000" kern="1200" dirty="0" smtClean="0"/>
                        <a:t>copy()</a:t>
                      </a:r>
                      <a:endParaRPr lang="zh-CN" altLang="en-US" sz="3000" b="1" kern="1200" dirty="0" smtClean="0">
                        <a:solidFill>
                          <a:schemeClr val="tx1"/>
                        </a:solidFill>
                        <a:latin typeface="+mn-lt"/>
                        <a:ea typeface="+mn-ea"/>
                        <a:cs typeface="+mn-cs"/>
                      </a:endParaRP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3000" kern="1200" dirty="0" smtClean="0"/>
                        <a:t>fromkeys()</a:t>
                      </a:r>
                      <a:endParaRPr lang="zh-CN" altLang="en-US" sz="3000" b="1" kern="1200" dirty="0" smtClean="0">
                        <a:solidFill>
                          <a:schemeClr val="tx1"/>
                        </a:solidFill>
                        <a:latin typeface="+mn-lt"/>
                        <a:ea typeface="+mn-ea"/>
                        <a:cs typeface="+mn-cs"/>
                      </a:endParaRP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3000" kern="1200" dirty="0" smtClean="0"/>
                        <a:t>get()</a:t>
                      </a:r>
                      <a:endParaRPr lang="zh-CN" altLang="en-US" sz="3000" b="1" kern="1200" dirty="0" smtClean="0">
                        <a:solidFill>
                          <a:schemeClr val="tx1"/>
                        </a:solidFill>
                        <a:latin typeface="+mn-lt"/>
                        <a:ea typeface="+mn-ea"/>
                        <a:cs typeface="+mn-cs"/>
                      </a:endParaRP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3000" kern="1200" dirty="0" smtClean="0"/>
                        <a:t>items()</a:t>
                      </a:r>
                      <a:endParaRPr lang="zh-CN" altLang="en-US" sz="3000" b="1" kern="1200" dirty="0" smtClean="0">
                        <a:solidFill>
                          <a:schemeClr val="tx1"/>
                        </a:solidFill>
                        <a:latin typeface="+mn-lt"/>
                        <a:ea typeface="+mn-ea"/>
                        <a:cs typeface="+mn-cs"/>
                      </a:endParaRPr>
                    </a:p>
                  </a:txBody>
                  <a:tcPr marL="68580" marR="68580" marT="34290" marB="34290"/>
                </a:tc>
                <a:extLst>
                  <a:ext uri="{0D108BD9-81ED-4DB2-BD59-A6C34878D82A}">
                    <a16:rowId xmlns="" xmlns:a16="http://schemas.microsoft.com/office/drawing/2014/main" val="10000"/>
                  </a:ext>
                </a:extLst>
              </a:tr>
              <a:tr h="36755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3000" kern="1200" dirty="0" smtClean="0"/>
                        <a:t>keys()</a:t>
                      </a:r>
                      <a:endParaRPr lang="zh-CN" altLang="en-US" sz="3000" b="1" kern="1200" dirty="0" smtClean="0">
                        <a:solidFill>
                          <a:schemeClr val="tx1"/>
                        </a:solidFill>
                        <a:latin typeface="+mn-lt"/>
                        <a:ea typeface="+mn-ea"/>
                        <a:cs typeface="+mn-cs"/>
                      </a:endParaRP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3000" kern="1200" dirty="0" smtClean="0"/>
                        <a:t>pop()</a:t>
                      </a:r>
                      <a:endParaRPr lang="zh-CN" altLang="en-US" sz="3000" b="1" kern="1200" dirty="0" smtClean="0">
                        <a:solidFill>
                          <a:schemeClr val="tx1"/>
                        </a:solidFill>
                        <a:latin typeface="+mn-lt"/>
                        <a:ea typeface="+mn-ea"/>
                        <a:cs typeface="+mn-cs"/>
                      </a:endParaRP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3000" kern="1200" dirty="0" smtClean="0"/>
                        <a:t>setdefault()</a:t>
                      </a:r>
                      <a:endParaRPr lang="zh-CN" altLang="en-US" sz="3000" b="1" kern="1200" dirty="0" smtClean="0">
                        <a:solidFill>
                          <a:schemeClr val="tx1"/>
                        </a:solidFill>
                        <a:latin typeface="+mn-lt"/>
                        <a:ea typeface="+mn-ea"/>
                        <a:cs typeface="+mn-cs"/>
                      </a:endParaRP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3000" kern="1200" dirty="0" smtClean="0"/>
                        <a:t>update()</a:t>
                      </a:r>
                      <a:endParaRPr lang="zh-CN" altLang="en-US" sz="3000" b="1" kern="1200" dirty="0" smtClean="0">
                        <a:solidFill>
                          <a:schemeClr val="tx1"/>
                        </a:solidFill>
                        <a:latin typeface="+mn-lt"/>
                        <a:ea typeface="+mn-ea"/>
                        <a:cs typeface="+mn-cs"/>
                      </a:endParaRP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3000" b="0" kern="1200" dirty="0" smtClean="0">
                          <a:solidFill>
                            <a:schemeClr val="tx1"/>
                          </a:solidFill>
                          <a:latin typeface="+mn-lt"/>
                          <a:ea typeface="+mn-ea"/>
                          <a:cs typeface="+mn-cs"/>
                        </a:rPr>
                        <a:t>values()</a:t>
                      </a:r>
                      <a:endParaRPr lang="zh-CN" altLang="en-US" sz="3000" b="0" kern="1200" dirty="0" smtClean="0">
                        <a:solidFill>
                          <a:schemeClr val="tx1"/>
                        </a:solidFill>
                        <a:latin typeface="+mn-lt"/>
                        <a:ea typeface="+mn-ea"/>
                        <a:cs typeface="+mn-cs"/>
                      </a:endParaRPr>
                    </a:p>
                  </a:txBody>
                  <a:tcPr marL="68580" marR="68580" marT="34290" marB="34290"/>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552876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字典方法</a:t>
            </a:r>
            <a:endParaRPr lang="zh-CN" altLang="en-US" dirty="0"/>
          </a:p>
        </p:txBody>
      </p:sp>
      <p:grpSp>
        <p:nvGrpSpPr>
          <p:cNvPr id="8" name="组合 7"/>
          <p:cNvGrpSpPr/>
          <p:nvPr/>
        </p:nvGrpSpPr>
        <p:grpSpPr>
          <a:xfrm>
            <a:off x="2267744" y="1419622"/>
            <a:ext cx="6419056" cy="2634088"/>
            <a:chOff x="289162" y="2578904"/>
            <a:chExt cx="4395470" cy="1756876"/>
          </a:xfrm>
        </p:grpSpPr>
        <p:sp>
          <p:nvSpPr>
            <p:cNvPr id="9" name="任意多边形 8"/>
            <p:cNvSpPr/>
            <p:nvPr/>
          </p:nvSpPr>
          <p:spPr>
            <a:xfrm>
              <a:off x="289162" y="2578904"/>
              <a:ext cx="4395470" cy="1756876"/>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marL="0" lvl="1"/>
              <a:endParaRPr lang="en-US" altLang="zh-CN" sz="1600" dirty="0"/>
            </a:p>
            <a:p>
              <a:pPr marL="0" lvl="1"/>
              <a:r>
                <a:rPr lang="en-US" altLang="zh-CN" sz="2000" dirty="0"/>
                <a:t>&gt;&gt;&gt; aInfo = </a:t>
              </a:r>
              <a:r>
                <a:rPr lang="en-US" altLang="zh-CN" sz="2000" dirty="0" smtClean="0"/>
                <a:t>{</a:t>
              </a:r>
              <a:r>
                <a:rPr lang="en-US" altLang="zh-CN" sz="2000" dirty="0">
                  <a:solidFill>
                    <a:schemeClr val="accent3"/>
                  </a:solidFill>
                </a:rPr>
                <a:t>'</a:t>
              </a:r>
              <a:r>
                <a:rPr lang="en-US" altLang="zh-CN" sz="2000" dirty="0" err="1">
                  <a:solidFill>
                    <a:schemeClr val="accent3"/>
                  </a:solidFill>
                </a:rPr>
                <a:t>Mayue</a:t>
              </a:r>
              <a:r>
                <a:rPr lang="en-US" altLang="zh-CN" sz="2000" dirty="0" smtClean="0">
                  <a:solidFill>
                    <a:schemeClr val="accent3"/>
                  </a:solidFill>
                </a:rPr>
                <a:t>'</a:t>
              </a:r>
              <a:r>
                <a:rPr lang="en-US" altLang="zh-CN" sz="2000" dirty="0" smtClean="0"/>
                <a:t>: </a:t>
              </a:r>
              <a:r>
                <a:rPr lang="en-US" altLang="zh-CN" sz="2000" dirty="0"/>
                <a:t>3000, </a:t>
              </a:r>
              <a:r>
                <a:rPr lang="en-US" altLang="zh-CN" sz="2000" dirty="0" smtClean="0">
                  <a:solidFill>
                    <a:schemeClr val="accent3"/>
                  </a:solidFill>
                </a:rPr>
                <a:t>'</a:t>
              </a:r>
              <a:r>
                <a:rPr lang="en-US" altLang="zh-CN" sz="2000" dirty="0" err="1" smtClean="0">
                  <a:solidFill>
                    <a:schemeClr val="accent3"/>
                  </a:solidFill>
                </a:rPr>
                <a:t>Lilin</a:t>
              </a:r>
              <a:r>
                <a:rPr lang="en-US" altLang="zh-CN" sz="2000" dirty="0" smtClean="0">
                  <a:solidFill>
                    <a:schemeClr val="accent3"/>
                  </a:solidFill>
                </a:rPr>
                <a:t>'</a:t>
              </a:r>
              <a:r>
                <a:rPr lang="en-US" altLang="zh-CN" sz="2000" dirty="0" smtClean="0"/>
                <a:t>: 4500</a:t>
              </a:r>
              <a:r>
                <a:rPr lang="en-US" altLang="zh-CN" sz="2000" dirty="0"/>
                <a:t>, </a:t>
              </a:r>
              <a:r>
                <a:rPr lang="en-US" altLang="zh-CN" sz="2000" dirty="0">
                  <a:solidFill>
                    <a:schemeClr val="accent3"/>
                  </a:solidFill>
                </a:rPr>
                <a:t>'</a:t>
              </a:r>
              <a:r>
                <a:rPr lang="en-US" altLang="zh-CN" sz="2000" dirty="0" err="1">
                  <a:solidFill>
                    <a:schemeClr val="accent3"/>
                  </a:solidFill>
                </a:rPr>
                <a:t>Wuyun</a:t>
              </a:r>
              <a:r>
                <a:rPr lang="en-US" altLang="zh-CN" sz="2000" dirty="0">
                  <a:solidFill>
                    <a:schemeClr val="accent3"/>
                  </a:solidFill>
                </a:rPr>
                <a:t>'</a:t>
              </a:r>
              <a:r>
                <a:rPr lang="en-US" altLang="zh-CN" sz="2000" dirty="0" smtClean="0"/>
                <a:t>: 8000</a:t>
              </a:r>
              <a:r>
                <a:rPr lang="en-US" altLang="zh-CN" sz="2000" dirty="0"/>
                <a:t>}</a:t>
              </a:r>
            </a:p>
            <a:p>
              <a:pPr marL="0" lvl="1"/>
              <a:r>
                <a:rPr lang="en-US" altLang="zh-CN" sz="2000" dirty="0"/>
                <a:t>&gt;&gt;&gt; </a:t>
              </a:r>
              <a:r>
                <a:rPr lang="en-US" altLang="zh-CN" sz="2000" dirty="0" err="1"/>
                <a:t>aInfo.keys</a:t>
              </a:r>
              <a:r>
                <a:rPr lang="en-US" altLang="zh-CN" sz="2000" dirty="0"/>
                <a:t>()</a:t>
              </a:r>
            </a:p>
            <a:p>
              <a:pPr marL="0" lvl="1"/>
              <a:r>
                <a:rPr lang="en-US" altLang="zh-CN" sz="2000" dirty="0" err="1" smtClean="0">
                  <a:solidFill>
                    <a:srgbClr val="0070C0"/>
                  </a:solidFill>
                </a:rPr>
                <a:t>dict_keys</a:t>
              </a:r>
              <a:r>
                <a:rPr lang="en-US" altLang="zh-CN" sz="2000" dirty="0">
                  <a:solidFill>
                    <a:srgbClr val="0070C0"/>
                  </a:solidFill>
                </a:rPr>
                <a:t>(['</a:t>
              </a:r>
              <a:r>
                <a:rPr lang="en-US" altLang="zh-CN" sz="2000" dirty="0" err="1">
                  <a:solidFill>
                    <a:srgbClr val="0070C0"/>
                  </a:solidFill>
                </a:rPr>
                <a:t>Mayue</a:t>
              </a:r>
              <a:r>
                <a:rPr lang="en-US" altLang="zh-CN" sz="2000" dirty="0">
                  <a:solidFill>
                    <a:srgbClr val="0070C0"/>
                  </a:solidFill>
                </a:rPr>
                <a:t>', '</a:t>
              </a:r>
              <a:r>
                <a:rPr lang="en-US" altLang="zh-CN" sz="2000" dirty="0" err="1">
                  <a:solidFill>
                    <a:srgbClr val="0070C0"/>
                  </a:solidFill>
                </a:rPr>
                <a:t>Lilin</a:t>
              </a:r>
              <a:r>
                <a:rPr lang="en-US" altLang="zh-CN" sz="2000" dirty="0">
                  <a:solidFill>
                    <a:srgbClr val="0070C0"/>
                  </a:solidFill>
                </a:rPr>
                <a:t>', '</a:t>
              </a:r>
              <a:r>
                <a:rPr lang="en-US" altLang="zh-CN" sz="2000" dirty="0" err="1">
                  <a:solidFill>
                    <a:srgbClr val="0070C0"/>
                  </a:solidFill>
                </a:rPr>
                <a:t>Wuyun</a:t>
              </a:r>
              <a:r>
                <a:rPr lang="en-US" altLang="zh-CN" sz="2000" dirty="0">
                  <a:solidFill>
                    <a:srgbClr val="0070C0"/>
                  </a:solidFill>
                </a:rPr>
                <a:t>'])</a:t>
              </a:r>
            </a:p>
            <a:p>
              <a:pPr marL="0" lvl="1"/>
              <a:r>
                <a:rPr lang="en-US" altLang="zh-CN" sz="2000" dirty="0"/>
                <a:t>&gt;&gt;&gt; </a:t>
              </a:r>
              <a:r>
                <a:rPr lang="en-US" altLang="zh-CN" sz="2000" dirty="0" err="1"/>
                <a:t>aInfo.values</a:t>
              </a:r>
              <a:r>
                <a:rPr lang="en-US" altLang="zh-CN" sz="2000" dirty="0"/>
                <a:t>()</a:t>
              </a:r>
            </a:p>
            <a:p>
              <a:pPr marL="0" lvl="1"/>
              <a:r>
                <a:rPr lang="en-US" altLang="zh-CN" sz="2000" dirty="0" err="1" smtClean="0">
                  <a:solidFill>
                    <a:srgbClr val="0070C0"/>
                  </a:solidFill>
                </a:rPr>
                <a:t>dict_values</a:t>
              </a:r>
              <a:r>
                <a:rPr lang="en-US" altLang="zh-CN" sz="2000" dirty="0">
                  <a:solidFill>
                    <a:srgbClr val="0070C0"/>
                  </a:solidFill>
                </a:rPr>
                <a:t>([3000, 4500, 8000</a:t>
              </a:r>
              <a:r>
                <a:rPr lang="en-US" altLang="zh-CN" sz="2000" dirty="0" smtClean="0">
                  <a:solidFill>
                    <a:srgbClr val="0070C0"/>
                  </a:solidFill>
                </a:rPr>
                <a:t>])</a:t>
              </a:r>
            </a:p>
            <a:p>
              <a:pPr marL="0" lvl="1"/>
              <a:r>
                <a:rPr lang="en-US" altLang="zh-CN" sz="2000" dirty="0" smtClean="0"/>
                <a:t>&gt;&gt;&gt; </a:t>
              </a:r>
              <a:r>
                <a:rPr lang="en-US" altLang="zh-CN" sz="2000" dirty="0" err="1" smtClean="0"/>
                <a:t>aInfo.items</a:t>
              </a:r>
              <a:r>
                <a:rPr lang="en-US" altLang="zh-CN" sz="2000" dirty="0" smtClean="0"/>
                <a:t>()</a:t>
              </a:r>
            </a:p>
            <a:p>
              <a:pPr marL="0" lvl="1"/>
              <a:r>
                <a:rPr lang="en-US" altLang="zh-CN" sz="2000" dirty="0" err="1">
                  <a:solidFill>
                    <a:srgbClr val="0070C0"/>
                  </a:solidFill>
                </a:rPr>
                <a:t>dict_items</a:t>
              </a:r>
              <a:r>
                <a:rPr lang="en-US" altLang="zh-CN" sz="2000" dirty="0">
                  <a:solidFill>
                    <a:srgbClr val="0070C0"/>
                  </a:solidFill>
                </a:rPr>
                <a:t>([('</a:t>
              </a:r>
              <a:r>
                <a:rPr lang="en-US" altLang="zh-CN" sz="2000" dirty="0" err="1">
                  <a:solidFill>
                    <a:srgbClr val="0070C0"/>
                  </a:solidFill>
                </a:rPr>
                <a:t>Mayue</a:t>
              </a:r>
              <a:r>
                <a:rPr lang="en-US" altLang="zh-CN" sz="2000" dirty="0">
                  <a:solidFill>
                    <a:srgbClr val="0070C0"/>
                  </a:solidFill>
                </a:rPr>
                <a:t>', 3000), ('</a:t>
              </a:r>
              <a:r>
                <a:rPr lang="en-US" altLang="zh-CN" sz="2000" dirty="0" err="1">
                  <a:solidFill>
                    <a:srgbClr val="0070C0"/>
                  </a:solidFill>
                </a:rPr>
                <a:t>Lilin</a:t>
              </a:r>
              <a:r>
                <a:rPr lang="en-US" altLang="zh-CN" sz="2000" dirty="0">
                  <a:solidFill>
                    <a:srgbClr val="0070C0"/>
                  </a:solidFill>
                </a:rPr>
                <a:t>', 4500), ('</a:t>
              </a:r>
              <a:r>
                <a:rPr lang="en-US" altLang="zh-CN" sz="2000" dirty="0" err="1">
                  <a:solidFill>
                    <a:srgbClr val="0070C0"/>
                  </a:solidFill>
                </a:rPr>
                <a:t>Wuyun</a:t>
              </a:r>
              <a:r>
                <a:rPr lang="en-US" altLang="zh-CN" sz="2000" dirty="0">
                  <a:solidFill>
                    <a:srgbClr val="0070C0"/>
                  </a:solidFill>
                </a:rPr>
                <a:t>', 8000)])</a:t>
              </a:r>
              <a:endParaRPr lang="en-US" altLang="zh-CN" sz="2000" dirty="0"/>
            </a:p>
          </p:txBody>
        </p:sp>
        <p:sp>
          <p:nvSpPr>
            <p:cNvPr id="10" name="椭圆形标注 9"/>
            <p:cNvSpPr/>
            <p:nvPr/>
          </p:nvSpPr>
          <p:spPr>
            <a:xfrm>
              <a:off x="437085" y="2578904"/>
              <a:ext cx="442760" cy="240138"/>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sz="2000" b="1" dirty="0">
                  <a:solidFill>
                    <a:schemeClr val="accent6"/>
                  </a:solidFill>
                </a:rPr>
                <a:t>S</a:t>
              </a:r>
              <a:r>
                <a:rPr lang="en-US" altLang="zh-CN" sz="700" dirty="0">
                  <a:solidFill>
                    <a:schemeClr val="accent6"/>
                  </a:solidFill>
                </a:rPr>
                <a:t>ource</a:t>
              </a:r>
              <a:endParaRPr lang="zh-CN" altLang="en-US" sz="700" dirty="0">
                <a:solidFill>
                  <a:schemeClr val="accent6"/>
                </a:solidFill>
              </a:endParaRPr>
            </a:p>
          </p:txBody>
        </p:sp>
      </p:grpSp>
      <p:sp>
        <p:nvSpPr>
          <p:cNvPr id="3" name="灯片编号占位符 2"/>
          <p:cNvSpPr>
            <a:spLocks noGrp="1"/>
          </p:cNvSpPr>
          <p:nvPr>
            <p:ph type="sldNum" sz="quarter" idx="4"/>
          </p:nvPr>
        </p:nvSpPr>
        <p:spPr>
          <a:xfrm>
            <a:off x="8028384" y="357504"/>
            <a:ext cx="360000" cy="432048"/>
          </a:xfrm>
        </p:spPr>
        <p:txBody>
          <a:bodyPr/>
          <a:lstStyle/>
          <a:p>
            <a:fld id="{D18B1CCC-5B4E-41DC-9FD8-30B8F0069F97}" type="slidenum">
              <a:rPr lang="zh-CN" altLang="en-US" smtClean="0"/>
              <a:pPr/>
              <a:t>24</a:t>
            </a:fld>
            <a:endParaRPr lang="zh-CN" altLang="en-US" dirty="0"/>
          </a:p>
        </p:txBody>
      </p:sp>
      <p:sp>
        <p:nvSpPr>
          <p:cNvPr id="12" name="矩形 11"/>
          <p:cNvSpPr/>
          <p:nvPr/>
        </p:nvSpPr>
        <p:spPr>
          <a:xfrm>
            <a:off x="472615" y="1038976"/>
            <a:ext cx="1219065" cy="1200329"/>
          </a:xfrm>
          <a:prstGeom prst="rect">
            <a:avLst/>
          </a:prstGeom>
          <a:solidFill>
            <a:schemeClr val="accent1"/>
          </a:solidFill>
          <a:ln>
            <a:noFill/>
          </a:ln>
        </p:spPr>
        <p:style>
          <a:lnRef idx="1">
            <a:schemeClr val="accent5"/>
          </a:lnRef>
          <a:fillRef idx="3">
            <a:schemeClr val="accent5"/>
          </a:fillRef>
          <a:effectRef idx="2">
            <a:schemeClr val="accent5"/>
          </a:effectRef>
          <a:fontRef idx="minor">
            <a:schemeClr val="lt1"/>
          </a:fontRef>
        </p:style>
        <p:txBody>
          <a:bodyPr wrap="square" rIns="180000">
            <a:spAutoFit/>
          </a:bodyPr>
          <a:lstStyle/>
          <a:p>
            <a:pPr fontAlgn="t"/>
            <a:r>
              <a:rPr lang="en-US" altLang="zh-CN" sz="2400" dirty="0" smtClean="0">
                <a:ln w="0"/>
                <a:solidFill>
                  <a:schemeClr val="bg1"/>
                </a:solidFill>
                <a:latin typeface="微软雅黑 Light" panose="020B0502040204020203" pitchFamily="34" charset="-122"/>
                <a:ea typeface="微软雅黑 Light" panose="020B0502040204020203" pitchFamily="34" charset="-122"/>
                <a:cs typeface="Times New Roman" panose="02020603050405020304" pitchFamily="18" charset="0"/>
              </a:rPr>
              <a:t>keys</a:t>
            </a:r>
            <a:r>
              <a:rPr lang="en-US" altLang="zh-CN" sz="2400" dirty="0">
                <a:ln w="0"/>
                <a:solidFill>
                  <a:schemeClr val="bg1"/>
                </a:solidFill>
                <a:latin typeface="微软雅黑 Light" panose="020B0502040204020203" pitchFamily="34" charset="-122"/>
                <a:ea typeface="微软雅黑 Light" panose="020B0502040204020203" pitchFamily="34" charset="-122"/>
                <a:cs typeface="Times New Roman" panose="02020603050405020304" pitchFamily="18" charset="0"/>
              </a:rPr>
              <a:t>()</a:t>
            </a:r>
            <a:endParaRPr lang="zh-CN" altLang="zh-CN" sz="2400" dirty="0">
              <a:ln w="0"/>
              <a:solidFill>
                <a:schemeClr val="bg1"/>
              </a:solidFill>
              <a:latin typeface="微软雅黑 Light" panose="020B0502040204020203" pitchFamily="34" charset="-122"/>
              <a:ea typeface="微软雅黑 Light" panose="020B0502040204020203" pitchFamily="34" charset="-122"/>
              <a:cs typeface="Times New Roman" panose="02020603050405020304" pitchFamily="18" charset="0"/>
            </a:endParaRPr>
          </a:p>
          <a:p>
            <a:r>
              <a:rPr lang="en-US" altLang="zh-CN" sz="2400" dirty="0">
                <a:ln w="0"/>
                <a:solidFill>
                  <a:schemeClr val="bg1"/>
                </a:solidFill>
                <a:latin typeface="微软雅黑 Light" panose="020B0502040204020203" pitchFamily="34" charset="-122"/>
                <a:ea typeface="微软雅黑 Light" panose="020B0502040204020203" pitchFamily="34" charset="-122"/>
                <a:cs typeface="Times New Roman" panose="02020603050405020304" pitchFamily="18" charset="0"/>
              </a:rPr>
              <a:t>values()</a:t>
            </a:r>
            <a:endParaRPr lang="zh-CN" altLang="zh-CN" sz="2400" dirty="0">
              <a:ln w="0"/>
              <a:solidFill>
                <a:schemeClr val="bg1"/>
              </a:solidFill>
              <a:latin typeface="微软雅黑 Light" panose="020B0502040204020203" pitchFamily="34" charset="-122"/>
              <a:ea typeface="微软雅黑 Light" panose="020B0502040204020203" pitchFamily="34" charset="-122"/>
              <a:cs typeface="Times New Roman" panose="02020603050405020304" pitchFamily="18" charset="0"/>
            </a:endParaRPr>
          </a:p>
          <a:p>
            <a:r>
              <a:rPr lang="en-US" altLang="zh-CN" sz="2400" dirty="0">
                <a:ln w="0"/>
                <a:solidFill>
                  <a:schemeClr val="bg1"/>
                </a:solidFill>
                <a:latin typeface="微软雅黑 Light" panose="020B0502040204020203" pitchFamily="34" charset="-122"/>
                <a:ea typeface="微软雅黑 Light" panose="020B0502040204020203" pitchFamily="34" charset="-122"/>
                <a:cs typeface="Times New Roman" panose="02020603050405020304" pitchFamily="18" charset="0"/>
              </a:rPr>
              <a:t>items</a:t>
            </a:r>
            <a:r>
              <a:rPr lang="en-US" altLang="zh-CN" sz="2400" dirty="0" smtClean="0">
                <a:ln w="0"/>
                <a:solidFill>
                  <a:schemeClr val="bg1"/>
                </a:solidFill>
                <a:latin typeface="微软雅黑 Light" panose="020B0502040204020203" pitchFamily="34" charset="-122"/>
                <a:ea typeface="微软雅黑 Light" panose="020B0502040204020203" pitchFamily="34" charset="-122"/>
                <a:cs typeface="Times New Roman" panose="02020603050405020304" pitchFamily="18" charset="0"/>
              </a:rPr>
              <a:t>()</a:t>
            </a:r>
            <a:endParaRPr lang="zh-CN" altLang="en-US" sz="2400" dirty="0">
              <a:ln w="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987658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字典方法</a:t>
            </a:r>
            <a:endParaRPr lang="zh-CN" altLang="en-US" dirty="0"/>
          </a:p>
        </p:txBody>
      </p:sp>
      <p:grpSp>
        <p:nvGrpSpPr>
          <p:cNvPr id="8" name="组合 7"/>
          <p:cNvGrpSpPr/>
          <p:nvPr/>
        </p:nvGrpSpPr>
        <p:grpSpPr>
          <a:xfrm>
            <a:off x="1835696" y="1059582"/>
            <a:ext cx="6264695" cy="3407246"/>
            <a:chOff x="289162" y="2482602"/>
            <a:chExt cx="4289771" cy="3458340"/>
          </a:xfrm>
        </p:grpSpPr>
        <p:sp>
          <p:nvSpPr>
            <p:cNvPr id="9" name="任意多边形 8"/>
            <p:cNvSpPr/>
            <p:nvPr/>
          </p:nvSpPr>
          <p:spPr>
            <a:xfrm>
              <a:off x="289162" y="2482602"/>
              <a:ext cx="4289771" cy="3458340"/>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marL="0" lvl="1"/>
              <a:endParaRPr lang="en-US" altLang="zh-CN" sz="2000" dirty="0" smtClean="0"/>
            </a:p>
            <a:p>
              <a:pPr marL="0" lvl="1"/>
              <a:r>
                <a:rPr lang="en-US" altLang="zh-CN" sz="2000" dirty="0" smtClean="0"/>
                <a:t>&gt;&gt;&gt; </a:t>
              </a:r>
              <a:r>
                <a:rPr lang="en-US" altLang="zh-CN" sz="2000" dirty="0" err="1" smtClean="0"/>
                <a:t>aInfo</a:t>
              </a:r>
              <a:r>
                <a:rPr lang="en-US" altLang="zh-CN" sz="2000" dirty="0" smtClean="0"/>
                <a:t> = {</a:t>
              </a:r>
              <a:r>
                <a:rPr lang="en-US" altLang="zh-CN" sz="2000" dirty="0" smtClean="0">
                  <a:solidFill>
                    <a:schemeClr val="accent3"/>
                  </a:solidFill>
                </a:rPr>
                <a:t>'</a:t>
              </a:r>
              <a:r>
                <a:rPr lang="en-US" altLang="zh-CN" sz="2000" dirty="0" err="1" smtClean="0">
                  <a:solidFill>
                    <a:schemeClr val="accent3"/>
                  </a:solidFill>
                </a:rPr>
                <a:t>Mayue</a:t>
              </a:r>
              <a:r>
                <a:rPr lang="en-US" altLang="zh-CN" sz="2000" dirty="0" smtClean="0">
                  <a:solidFill>
                    <a:schemeClr val="accent3"/>
                  </a:solidFill>
                </a:rPr>
                <a:t>'</a:t>
              </a:r>
              <a:r>
                <a:rPr lang="en-US" altLang="zh-CN" sz="2000" dirty="0" smtClean="0"/>
                <a:t>: 3000, </a:t>
              </a:r>
              <a:r>
                <a:rPr lang="en-US" altLang="zh-CN" sz="2000" dirty="0" smtClean="0">
                  <a:solidFill>
                    <a:schemeClr val="accent3"/>
                  </a:solidFill>
                </a:rPr>
                <a:t>'</a:t>
              </a:r>
              <a:r>
                <a:rPr lang="en-US" altLang="zh-CN" sz="2000" dirty="0" err="1" smtClean="0">
                  <a:solidFill>
                    <a:schemeClr val="accent3"/>
                  </a:solidFill>
                </a:rPr>
                <a:t>Lilin</a:t>
              </a:r>
              <a:r>
                <a:rPr lang="en-US" altLang="zh-CN" sz="2000" dirty="0" smtClean="0">
                  <a:solidFill>
                    <a:schemeClr val="accent3"/>
                  </a:solidFill>
                </a:rPr>
                <a:t>'</a:t>
              </a:r>
              <a:r>
                <a:rPr lang="en-US" altLang="zh-CN" sz="2000" dirty="0" smtClean="0"/>
                <a:t>: 4500, </a:t>
              </a:r>
              <a:r>
                <a:rPr lang="en-US" altLang="zh-CN" sz="2000" dirty="0" smtClean="0">
                  <a:solidFill>
                    <a:schemeClr val="accent3"/>
                  </a:solidFill>
                </a:rPr>
                <a:t>'</a:t>
              </a:r>
              <a:r>
                <a:rPr lang="en-US" altLang="zh-CN" sz="2000" dirty="0" err="1" smtClean="0">
                  <a:solidFill>
                    <a:schemeClr val="accent3"/>
                  </a:solidFill>
                </a:rPr>
                <a:t>Wuyun</a:t>
              </a:r>
              <a:r>
                <a:rPr lang="en-US" altLang="zh-CN" sz="2000" dirty="0" smtClean="0">
                  <a:solidFill>
                    <a:schemeClr val="accent3"/>
                  </a:solidFill>
                </a:rPr>
                <a:t>'</a:t>
              </a:r>
              <a:r>
                <a:rPr lang="en-US" altLang="zh-CN" sz="2000" dirty="0" smtClean="0"/>
                <a:t>: 8000}</a:t>
              </a:r>
            </a:p>
            <a:p>
              <a:pPr marL="0" lvl="1"/>
              <a:r>
                <a:rPr lang="en-US" altLang="zh-CN" sz="2000" dirty="0"/>
                <a:t>&gt;&gt;&gt; </a:t>
              </a:r>
              <a:r>
                <a:rPr lang="en-US" altLang="zh-CN" sz="2000" dirty="0">
                  <a:solidFill>
                    <a:srgbClr val="7030A0"/>
                  </a:solidFill>
                </a:rPr>
                <a:t>print</a:t>
              </a:r>
              <a:r>
                <a:rPr lang="en-US" altLang="zh-CN" sz="2000" dirty="0"/>
                <a:t>(</a:t>
              </a:r>
              <a:r>
                <a:rPr lang="en-US" altLang="zh-CN" sz="2000" dirty="0" err="1"/>
                <a:t>aInfo.get</a:t>
              </a:r>
              <a:r>
                <a:rPr lang="en-US" altLang="zh-CN" sz="2000" dirty="0"/>
                <a:t>(</a:t>
              </a:r>
              <a:r>
                <a:rPr lang="en-US" altLang="zh-CN" sz="2000" dirty="0">
                  <a:solidFill>
                    <a:schemeClr val="accent3"/>
                  </a:solidFill>
                </a:rPr>
                <a:t>'</a:t>
              </a:r>
              <a:r>
                <a:rPr lang="en-US" altLang="zh-CN" sz="2000" dirty="0" err="1">
                  <a:solidFill>
                    <a:schemeClr val="accent3"/>
                  </a:solidFill>
                </a:rPr>
                <a:t>Qiqi</a:t>
              </a:r>
              <a:r>
                <a:rPr lang="en-US" altLang="zh-CN" sz="2000" dirty="0">
                  <a:solidFill>
                    <a:schemeClr val="accent3"/>
                  </a:solidFill>
                </a:rPr>
                <a:t>'</a:t>
              </a:r>
              <a:r>
                <a:rPr lang="en-US" altLang="zh-CN" sz="2000" dirty="0"/>
                <a:t>))</a:t>
              </a:r>
            </a:p>
            <a:p>
              <a:pPr marL="0" lvl="1"/>
              <a:r>
                <a:rPr lang="en-US" altLang="zh-CN" sz="2000" dirty="0">
                  <a:solidFill>
                    <a:srgbClr val="0070C0"/>
                  </a:solidFill>
                </a:rPr>
                <a:t>None</a:t>
              </a:r>
            </a:p>
            <a:p>
              <a:pPr marL="0" lvl="1"/>
              <a:r>
                <a:rPr lang="en-US" altLang="zh-CN" sz="2000" dirty="0"/>
                <a:t>&gt;&gt;&gt; </a:t>
              </a:r>
              <a:r>
                <a:rPr lang="en-US" altLang="zh-CN" sz="2000" dirty="0">
                  <a:solidFill>
                    <a:srgbClr val="7030A0"/>
                  </a:solidFill>
                </a:rPr>
                <a:t>print</a:t>
              </a:r>
              <a:r>
                <a:rPr lang="en-US" altLang="zh-CN" sz="2000" dirty="0"/>
                <a:t>(</a:t>
              </a:r>
              <a:r>
                <a:rPr lang="en-US" altLang="zh-CN" sz="2000" dirty="0" err="1"/>
                <a:t>aInfo.get</a:t>
              </a:r>
              <a:r>
                <a:rPr lang="en-US" altLang="zh-CN" sz="2000" dirty="0"/>
                <a:t>(</a:t>
              </a:r>
              <a:r>
                <a:rPr lang="en-US" altLang="zh-CN" sz="2000" dirty="0">
                  <a:solidFill>
                    <a:schemeClr val="accent3"/>
                  </a:solidFill>
                </a:rPr>
                <a:t>'</a:t>
              </a:r>
              <a:r>
                <a:rPr lang="en-US" altLang="zh-CN" sz="2000" dirty="0" err="1">
                  <a:solidFill>
                    <a:schemeClr val="accent3"/>
                  </a:solidFill>
                </a:rPr>
                <a:t>Lilin</a:t>
              </a:r>
              <a:r>
                <a:rPr lang="en-US" altLang="zh-CN" sz="2000" dirty="0">
                  <a:solidFill>
                    <a:schemeClr val="accent3"/>
                  </a:solidFill>
                </a:rPr>
                <a:t>'</a:t>
              </a:r>
              <a:r>
                <a:rPr lang="en-US" altLang="zh-CN" sz="2000" dirty="0"/>
                <a:t>))</a:t>
              </a:r>
            </a:p>
            <a:p>
              <a:pPr marL="0" lvl="1"/>
              <a:r>
                <a:rPr lang="en-US" altLang="zh-CN" sz="2000" dirty="0" smtClean="0">
                  <a:solidFill>
                    <a:srgbClr val="0070C0"/>
                  </a:solidFill>
                </a:rPr>
                <a:t>4500</a:t>
              </a:r>
            </a:p>
            <a:p>
              <a:pPr marL="0" lvl="1"/>
              <a:r>
                <a:rPr lang="en-US" altLang="zh-CN" sz="2000" dirty="0"/>
                <a:t>&gt;&gt;&gt; </a:t>
              </a:r>
              <a:r>
                <a:rPr lang="en-US" altLang="zh-CN" sz="2000" dirty="0" err="1"/>
                <a:t>aInfo</a:t>
              </a:r>
              <a:r>
                <a:rPr lang="en-US" altLang="zh-CN" sz="2000" dirty="0"/>
                <a:t>[</a:t>
              </a:r>
              <a:r>
                <a:rPr lang="en-US" altLang="zh-CN" sz="2000" dirty="0">
                  <a:solidFill>
                    <a:schemeClr val="accent3"/>
                  </a:solidFill>
                </a:rPr>
                <a:t>'</a:t>
              </a:r>
              <a:r>
                <a:rPr lang="en-US" altLang="zh-CN" sz="2000" dirty="0" err="1">
                  <a:solidFill>
                    <a:schemeClr val="accent3"/>
                  </a:solidFill>
                </a:rPr>
                <a:t>Qiqi</a:t>
              </a:r>
              <a:r>
                <a:rPr lang="en-US" altLang="zh-CN" sz="2000" dirty="0">
                  <a:solidFill>
                    <a:schemeClr val="accent3"/>
                  </a:solidFill>
                </a:rPr>
                <a:t>'</a:t>
              </a:r>
              <a:r>
                <a:rPr lang="en-US" altLang="zh-CN" sz="2000" dirty="0"/>
                <a:t>]</a:t>
              </a:r>
            </a:p>
            <a:p>
              <a:pPr marL="0" lvl="1"/>
              <a:r>
                <a:rPr lang="en-US" altLang="zh-CN" sz="2000" dirty="0" err="1">
                  <a:solidFill>
                    <a:srgbClr val="FF0000"/>
                  </a:solidFill>
                </a:rPr>
                <a:t>Traceback</a:t>
              </a:r>
              <a:r>
                <a:rPr lang="en-US" altLang="zh-CN" sz="2000" dirty="0">
                  <a:solidFill>
                    <a:srgbClr val="FF0000"/>
                  </a:solidFill>
                </a:rPr>
                <a:t> (most recent call last):</a:t>
              </a:r>
            </a:p>
            <a:p>
              <a:pPr marL="0" lvl="1"/>
              <a:r>
                <a:rPr lang="en-US" altLang="zh-CN" sz="2000" dirty="0">
                  <a:solidFill>
                    <a:srgbClr val="FF0000"/>
                  </a:solidFill>
                </a:rPr>
                <a:t>  File "&lt;</a:t>
              </a:r>
              <a:r>
                <a:rPr lang="en-US" altLang="zh-CN" sz="2000" dirty="0" smtClean="0">
                  <a:solidFill>
                    <a:srgbClr val="FF0000"/>
                  </a:solidFill>
                </a:rPr>
                <a:t>pyshell#2&gt;", </a:t>
              </a:r>
              <a:r>
                <a:rPr lang="en-US" altLang="zh-CN" sz="2000" dirty="0">
                  <a:solidFill>
                    <a:srgbClr val="FF0000"/>
                  </a:solidFill>
                </a:rPr>
                <a:t>line 1, in &lt;module&gt;</a:t>
              </a:r>
            </a:p>
            <a:p>
              <a:pPr marL="0" lvl="1"/>
              <a:r>
                <a:rPr lang="en-US" altLang="zh-CN" sz="2000" dirty="0">
                  <a:solidFill>
                    <a:srgbClr val="FF0000"/>
                  </a:solidFill>
                </a:rPr>
                <a:t>    </a:t>
              </a:r>
              <a:r>
                <a:rPr lang="en-US" altLang="zh-CN" sz="2000" dirty="0" err="1">
                  <a:solidFill>
                    <a:srgbClr val="FF0000"/>
                  </a:solidFill>
                </a:rPr>
                <a:t>aInfo</a:t>
              </a:r>
              <a:r>
                <a:rPr lang="en-US" altLang="zh-CN" sz="2000" dirty="0">
                  <a:solidFill>
                    <a:srgbClr val="FF0000"/>
                  </a:solidFill>
                </a:rPr>
                <a:t>['</a:t>
              </a:r>
              <a:r>
                <a:rPr lang="en-US" altLang="zh-CN" sz="2000" dirty="0" err="1">
                  <a:solidFill>
                    <a:srgbClr val="FF0000"/>
                  </a:solidFill>
                </a:rPr>
                <a:t>Qiqi</a:t>
              </a:r>
              <a:r>
                <a:rPr lang="en-US" altLang="zh-CN" sz="2000" dirty="0">
                  <a:solidFill>
                    <a:srgbClr val="FF0000"/>
                  </a:solidFill>
                </a:rPr>
                <a:t>']</a:t>
              </a:r>
            </a:p>
            <a:p>
              <a:pPr marL="0" lvl="1"/>
              <a:r>
                <a:rPr lang="en-US" altLang="zh-CN" sz="2000" dirty="0" err="1">
                  <a:solidFill>
                    <a:srgbClr val="FF0000"/>
                  </a:solidFill>
                </a:rPr>
                <a:t>KeyError</a:t>
              </a:r>
              <a:r>
                <a:rPr lang="en-US" altLang="zh-CN" sz="2000" dirty="0">
                  <a:solidFill>
                    <a:srgbClr val="FF0000"/>
                  </a:solidFill>
                </a:rPr>
                <a:t>: '</a:t>
              </a:r>
              <a:r>
                <a:rPr lang="en-US" altLang="zh-CN" sz="2000" dirty="0" err="1">
                  <a:solidFill>
                    <a:srgbClr val="FF0000"/>
                  </a:solidFill>
                </a:rPr>
                <a:t>Qiqi</a:t>
              </a:r>
              <a:r>
                <a:rPr lang="en-US" altLang="zh-CN" sz="2000" dirty="0">
                  <a:solidFill>
                    <a:srgbClr val="FF0000"/>
                  </a:solidFill>
                </a:rPr>
                <a:t>'</a:t>
              </a:r>
            </a:p>
          </p:txBody>
        </p:sp>
        <p:sp>
          <p:nvSpPr>
            <p:cNvPr id="10" name="椭圆形标注 9"/>
            <p:cNvSpPr/>
            <p:nvPr/>
          </p:nvSpPr>
          <p:spPr>
            <a:xfrm>
              <a:off x="387777" y="2482602"/>
              <a:ext cx="442760" cy="357068"/>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sz="2000" b="1" dirty="0">
                  <a:solidFill>
                    <a:schemeClr val="accent6"/>
                  </a:solidFill>
                </a:rPr>
                <a:t>S</a:t>
              </a:r>
              <a:r>
                <a:rPr lang="en-US" altLang="zh-CN" sz="700" dirty="0">
                  <a:solidFill>
                    <a:schemeClr val="accent6"/>
                  </a:solidFill>
                </a:rPr>
                <a:t>ource</a:t>
              </a:r>
              <a:endParaRPr lang="zh-CN" altLang="en-US" sz="700" dirty="0">
                <a:solidFill>
                  <a:schemeClr val="accent6"/>
                </a:solidFill>
              </a:endParaRPr>
            </a:p>
          </p:txBody>
        </p:sp>
      </p:grpSp>
      <p:sp>
        <p:nvSpPr>
          <p:cNvPr id="3" name="灯片编号占位符 2"/>
          <p:cNvSpPr>
            <a:spLocks noGrp="1"/>
          </p:cNvSpPr>
          <p:nvPr>
            <p:ph type="sldNum" sz="quarter" idx="4"/>
          </p:nvPr>
        </p:nvSpPr>
        <p:spPr>
          <a:xfrm>
            <a:off x="8028384" y="357504"/>
            <a:ext cx="360000" cy="432048"/>
          </a:xfrm>
        </p:spPr>
        <p:txBody>
          <a:bodyPr/>
          <a:lstStyle/>
          <a:p>
            <a:fld id="{D18B1CCC-5B4E-41DC-9FD8-30B8F0069F97}" type="slidenum">
              <a:rPr lang="zh-CN" altLang="en-US" smtClean="0"/>
              <a:pPr/>
              <a:t>25</a:t>
            </a:fld>
            <a:endParaRPr lang="zh-CN" altLang="en-US" dirty="0"/>
          </a:p>
        </p:txBody>
      </p:sp>
      <p:sp>
        <p:nvSpPr>
          <p:cNvPr id="4" name="矩形 3"/>
          <p:cNvSpPr/>
          <p:nvPr/>
        </p:nvSpPr>
        <p:spPr>
          <a:xfrm>
            <a:off x="472615" y="1038976"/>
            <a:ext cx="818707" cy="461665"/>
          </a:xfrm>
          <a:prstGeom prst="rect">
            <a:avLst/>
          </a:prstGeom>
          <a:solidFill>
            <a:schemeClr val="accent1"/>
          </a:solidFill>
          <a:ln>
            <a:noFill/>
          </a:ln>
        </p:spPr>
        <p:style>
          <a:lnRef idx="1">
            <a:schemeClr val="accent5"/>
          </a:lnRef>
          <a:fillRef idx="3">
            <a:schemeClr val="accent5"/>
          </a:fillRef>
          <a:effectRef idx="2">
            <a:schemeClr val="accent5"/>
          </a:effectRef>
          <a:fontRef idx="minor">
            <a:schemeClr val="lt1"/>
          </a:fontRef>
        </p:style>
        <p:txBody>
          <a:bodyPr wrap="square">
            <a:spAutoFit/>
          </a:bodyPr>
          <a:lstStyle/>
          <a:p>
            <a:r>
              <a:rPr lang="en-US" altLang="zh-CN" sz="2400" dirty="0">
                <a:ln w="0"/>
                <a:solidFill>
                  <a:schemeClr val="bg1"/>
                </a:solidFill>
                <a:latin typeface="微软雅黑 Light" panose="020B0502040204020203" pitchFamily="34" charset="-122"/>
                <a:ea typeface="微软雅黑 Light" panose="020B0502040204020203" pitchFamily="34" charset="-122"/>
                <a:cs typeface="Times New Roman" panose="02020603050405020304" pitchFamily="18" charset="0"/>
              </a:rPr>
              <a:t>get()</a:t>
            </a:r>
            <a:endParaRPr lang="zh-CN" altLang="en-US" sz="2400" dirty="0">
              <a:ln w="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566441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755576" y="1116058"/>
            <a:ext cx="7560840" cy="8771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标题 1"/>
          <p:cNvSpPr>
            <a:spLocks noGrp="1"/>
          </p:cNvSpPr>
          <p:nvPr>
            <p:ph type="title"/>
          </p:nvPr>
        </p:nvSpPr>
        <p:spPr/>
        <p:txBody>
          <a:bodyPr/>
          <a:lstStyle/>
          <a:p>
            <a:r>
              <a:rPr lang="zh-CN" altLang="en-US" dirty="0" smtClean="0"/>
              <a:t>字典方法</a:t>
            </a:r>
            <a:endParaRPr lang="zh-CN" altLang="en-US" dirty="0"/>
          </a:p>
        </p:txBody>
      </p:sp>
      <p:grpSp>
        <p:nvGrpSpPr>
          <p:cNvPr id="8" name="组合 7"/>
          <p:cNvGrpSpPr/>
          <p:nvPr/>
        </p:nvGrpSpPr>
        <p:grpSpPr>
          <a:xfrm>
            <a:off x="755576" y="2247715"/>
            <a:ext cx="3785312" cy="1836203"/>
            <a:chOff x="519120" y="2456729"/>
            <a:chExt cx="5085778" cy="1584913"/>
          </a:xfrm>
        </p:grpSpPr>
        <p:sp>
          <p:nvSpPr>
            <p:cNvPr id="9" name="任意多边形 8"/>
            <p:cNvSpPr/>
            <p:nvPr/>
          </p:nvSpPr>
          <p:spPr>
            <a:xfrm>
              <a:off x="519120" y="2456729"/>
              <a:ext cx="5085778" cy="1584913"/>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1200" dirty="0"/>
            </a:p>
            <a:p>
              <a:pPr marL="0" lvl="1"/>
              <a:endParaRPr lang="en-US" altLang="zh-CN" sz="1500" dirty="0"/>
            </a:p>
            <a:p>
              <a:pPr marL="0" lvl="1"/>
              <a:r>
                <a:rPr lang="en-US" altLang="zh-CN" dirty="0"/>
                <a:t>&gt;&gt;&gt; stock = {</a:t>
              </a:r>
              <a:r>
                <a:rPr lang="en-US" altLang="zh-CN" dirty="0">
                  <a:solidFill>
                    <a:schemeClr val="accent3"/>
                  </a:solidFill>
                </a:rPr>
                <a:t>'AXP'</a:t>
              </a:r>
              <a:r>
                <a:rPr lang="en-US" altLang="zh-CN" dirty="0"/>
                <a:t>: </a:t>
              </a:r>
              <a:r>
                <a:rPr lang="en-US" altLang="zh-CN" dirty="0" smtClean="0"/>
                <a:t>78.51, </a:t>
              </a:r>
              <a:r>
                <a:rPr lang="en-US" altLang="zh-CN" dirty="0">
                  <a:solidFill>
                    <a:schemeClr val="accent3"/>
                  </a:solidFill>
                </a:rPr>
                <a:t>'</a:t>
              </a:r>
              <a:r>
                <a:rPr lang="en-US" altLang="zh-CN" dirty="0" smtClean="0">
                  <a:solidFill>
                    <a:schemeClr val="accent3"/>
                  </a:solidFill>
                </a:rPr>
                <a:t>BA'</a:t>
              </a:r>
              <a:r>
                <a:rPr lang="en-US" altLang="zh-CN" dirty="0" smtClean="0"/>
                <a:t>: 184.76}</a:t>
              </a:r>
              <a:endParaRPr lang="en-US" altLang="zh-CN" dirty="0"/>
            </a:p>
            <a:p>
              <a:pPr marL="0" lvl="1"/>
              <a:r>
                <a:rPr lang="en-US" altLang="zh-CN" dirty="0"/>
                <a:t>&gt;&gt;&gt; stock[</a:t>
              </a:r>
              <a:r>
                <a:rPr lang="en-US" altLang="zh-CN" dirty="0">
                  <a:solidFill>
                    <a:schemeClr val="accent3"/>
                  </a:solidFill>
                </a:rPr>
                <a:t>'AAA'</a:t>
              </a:r>
              <a:r>
                <a:rPr lang="en-US" altLang="zh-CN" dirty="0"/>
                <a:t>]</a:t>
              </a:r>
            </a:p>
            <a:p>
              <a:pPr marL="0" lvl="1"/>
              <a:r>
                <a:rPr lang="en-US" altLang="zh-CN" dirty="0">
                  <a:solidFill>
                    <a:srgbClr val="C00000"/>
                  </a:solidFill>
                </a:rPr>
                <a:t>Traceback (most recent call last):</a:t>
              </a:r>
            </a:p>
            <a:p>
              <a:pPr marL="0" lvl="1"/>
              <a:r>
                <a:rPr lang="en-US" altLang="zh-CN" dirty="0">
                  <a:solidFill>
                    <a:srgbClr val="C00000"/>
                  </a:solidFill>
                </a:rPr>
                <a:t>  File "&lt;</a:t>
              </a:r>
              <a:r>
                <a:rPr lang="en-US" altLang="zh-CN" dirty="0" err="1">
                  <a:solidFill>
                    <a:srgbClr val="C00000"/>
                  </a:solidFill>
                </a:rPr>
                <a:t>stdin</a:t>
              </a:r>
              <a:r>
                <a:rPr lang="en-US" altLang="zh-CN" dirty="0">
                  <a:solidFill>
                    <a:srgbClr val="C00000"/>
                  </a:solidFill>
                </a:rPr>
                <a:t>&gt;", line 1, in &lt;module&gt;</a:t>
              </a:r>
            </a:p>
            <a:p>
              <a:pPr marL="0" lvl="1"/>
              <a:r>
                <a:rPr lang="en-US" altLang="zh-CN" dirty="0" err="1">
                  <a:solidFill>
                    <a:srgbClr val="C00000"/>
                  </a:solidFill>
                </a:rPr>
                <a:t>KeyError</a:t>
              </a:r>
              <a:r>
                <a:rPr lang="en-US" altLang="zh-CN" dirty="0">
                  <a:solidFill>
                    <a:srgbClr val="C00000"/>
                  </a:solidFill>
                </a:rPr>
                <a:t>: 'AAA'</a:t>
              </a:r>
            </a:p>
          </p:txBody>
        </p:sp>
        <p:sp>
          <p:nvSpPr>
            <p:cNvPr id="10" name="椭圆形标注 9"/>
            <p:cNvSpPr/>
            <p:nvPr/>
          </p:nvSpPr>
          <p:spPr>
            <a:xfrm>
              <a:off x="699789" y="2457088"/>
              <a:ext cx="967360" cy="310733"/>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a:solidFill>
                    <a:schemeClr val="accent6"/>
                  </a:solidFill>
                </a:rPr>
                <a:t>S</a:t>
              </a:r>
              <a:r>
                <a:rPr lang="en-US" altLang="zh-CN" sz="600">
                  <a:solidFill>
                    <a:schemeClr val="accent6"/>
                  </a:solidFill>
                </a:rPr>
                <a:t>ource</a:t>
              </a:r>
              <a:endParaRPr lang="zh-CN" altLang="en-US" sz="600">
                <a:solidFill>
                  <a:schemeClr val="accent6"/>
                </a:solidFill>
              </a:endParaRPr>
            </a:p>
          </p:txBody>
        </p:sp>
      </p:grpSp>
      <p:sp>
        <p:nvSpPr>
          <p:cNvPr id="7" name="矩形 6"/>
          <p:cNvSpPr/>
          <p:nvPr/>
        </p:nvSpPr>
        <p:spPr>
          <a:xfrm>
            <a:off x="1475656" y="1170063"/>
            <a:ext cx="6624736" cy="7078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chemeClr val="accent6"/>
                </a:solidFill>
                <a:ea typeface="微软雅黑" panose="020B0503020204020204" pitchFamily="34" charset="-122"/>
                <a:sym typeface="Wingdings" pitchFamily="2" charset="2"/>
              </a:rPr>
              <a:t>下面两个程序都通过键查找值，区别在哪里？你更喜欢哪一个？</a:t>
            </a:r>
            <a:endParaRPr lang="en-US" altLang="zh-CN" sz="2000" dirty="0">
              <a:solidFill>
                <a:schemeClr val="accent6"/>
              </a:solidFill>
              <a:ea typeface="微软雅黑" panose="020B0503020204020204" pitchFamily="34" charset="-122"/>
              <a:sym typeface="Wingdings" pitchFamily="2" charset="2"/>
            </a:endParaRPr>
          </a:p>
        </p:txBody>
      </p:sp>
      <p:sp>
        <p:nvSpPr>
          <p:cNvPr id="11" name="矩形 10"/>
          <p:cNvSpPr/>
          <p:nvPr/>
        </p:nvSpPr>
        <p:spPr>
          <a:xfrm>
            <a:off x="683568" y="1059582"/>
            <a:ext cx="907941" cy="992579"/>
          </a:xfrm>
          <a:prstGeom prst="rect">
            <a:avLst/>
          </a:prstGeom>
          <a:noFill/>
        </p:spPr>
        <p:txBody>
          <a:bodyPr wrap="none" lIns="68580" tIns="34290" rIns="68580" bIns="34290">
            <a:spAutoFit/>
            <a:scene3d>
              <a:camera prst="orthographicFront"/>
              <a:lightRig rig="flat" dir="tl">
                <a:rot lat="0" lon="0" rev="6600000"/>
              </a:lightRig>
            </a:scene3d>
            <a:sp3d extrusionH="25400" contourW="8890">
              <a:bevelT w="38100" h="31750"/>
              <a:contourClr>
                <a:schemeClr val="accent2">
                  <a:shade val="75000"/>
                </a:schemeClr>
              </a:contourClr>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6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微软雅黑" pitchFamily="34" charset="-122"/>
                <a:ea typeface="微软雅黑" pitchFamily="34" charset="-122"/>
              </a:rPr>
              <a:t>？</a:t>
            </a:r>
          </a:p>
        </p:txBody>
      </p:sp>
      <p:grpSp>
        <p:nvGrpSpPr>
          <p:cNvPr id="12" name="组合 11"/>
          <p:cNvGrpSpPr/>
          <p:nvPr/>
        </p:nvGrpSpPr>
        <p:grpSpPr>
          <a:xfrm>
            <a:off x="4626006" y="2271402"/>
            <a:ext cx="3690410" cy="1812516"/>
            <a:chOff x="686550" y="2301534"/>
            <a:chExt cx="4918348" cy="1600261"/>
          </a:xfrm>
        </p:grpSpPr>
        <p:sp>
          <p:nvSpPr>
            <p:cNvPr id="13" name="任意多边形 12"/>
            <p:cNvSpPr/>
            <p:nvPr/>
          </p:nvSpPr>
          <p:spPr>
            <a:xfrm>
              <a:off x="686550" y="2301534"/>
              <a:ext cx="4918348" cy="1600261"/>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1200" dirty="0"/>
            </a:p>
            <a:p>
              <a:pPr marL="0" lvl="1"/>
              <a:endParaRPr lang="en-US" altLang="zh-CN" sz="1500" dirty="0"/>
            </a:p>
            <a:p>
              <a:pPr marL="0" lvl="1"/>
              <a:r>
                <a:rPr lang="en-US" altLang="zh-CN" dirty="0"/>
                <a:t>&gt;&gt;&gt; stock = {</a:t>
              </a:r>
              <a:r>
                <a:rPr lang="en-US" altLang="zh-CN" dirty="0">
                  <a:solidFill>
                    <a:schemeClr val="accent3"/>
                  </a:solidFill>
                </a:rPr>
                <a:t>'AXP'</a:t>
              </a:r>
              <a:r>
                <a:rPr lang="en-US" altLang="zh-CN" dirty="0"/>
                <a:t>: </a:t>
              </a:r>
              <a:r>
                <a:rPr lang="en-US" altLang="zh-CN" dirty="0" smtClean="0"/>
                <a:t>78.51, </a:t>
              </a:r>
              <a:r>
                <a:rPr lang="en-US" altLang="zh-CN" dirty="0">
                  <a:solidFill>
                    <a:schemeClr val="accent3"/>
                  </a:solidFill>
                </a:rPr>
                <a:t>'</a:t>
              </a:r>
              <a:r>
                <a:rPr lang="en-US" altLang="zh-CN" dirty="0" smtClean="0">
                  <a:solidFill>
                    <a:schemeClr val="accent3"/>
                  </a:solidFill>
                </a:rPr>
                <a:t>BA'</a:t>
              </a:r>
              <a:r>
                <a:rPr lang="en-US" altLang="zh-CN" dirty="0" smtClean="0"/>
                <a:t>: 184.76}</a:t>
              </a:r>
              <a:endParaRPr lang="en-US" altLang="zh-CN" dirty="0"/>
            </a:p>
            <a:p>
              <a:pPr marL="0" lvl="1"/>
              <a:r>
                <a:rPr lang="en-US" altLang="zh-CN" dirty="0"/>
                <a:t>&gt;&gt;&gt; </a:t>
              </a:r>
              <a:r>
                <a:rPr lang="en-US" altLang="zh-CN" dirty="0" smtClean="0">
                  <a:solidFill>
                    <a:srgbClr val="7030A0"/>
                  </a:solidFill>
                </a:rPr>
                <a:t>print</a:t>
              </a:r>
              <a:r>
                <a:rPr lang="en-US" altLang="zh-CN" dirty="0"/>
                <a:t>(</a:t>
              </a:r>
              <a:r>
                <a:rPr lang="en-US" altLang="zh-CN" dirty="0" err="1" smtClean="0"/>
                <a:t>stock.get</a:t>
              </a:r>
              <a:r>
                <a:rPr lang="en-US" altLang="zh-CN" dirty="0"/>
                <a:t>(</a:t>
              </a:r>
              <a:r>
                <a:rPr lang="en-US" altLang="zh-CN" dirty="0">
                  <a:solidFill>
                    <a:schemeClr val="accent3"/>
                  </a:solidFill>
                </a:rPr>
                <a:t>'AAA'</a:t>
              </a:r>
              <a:r>
                <a:rPr lang="en-US" altLang="zh-CN" dirty="0" smtClean="0"/>
                <a:t>))</a:t>
              </a:r>
              <a:endParaRPr lang="en-US" altLang="zh-CN" dirty="0"/>
            </a:p>
            <a:p>
              <a:pPr marL="0" lvl="1"/>
              <a:r>
                <a:rPr lang="en-US" altLang="zh-CN" dirty="0">
                  <a:solidFill>
                    <a:srgbClr val="0070C0"/>
                  </a:solidFill>
                </a:rPr>
                <a:t>None</a:t>
              </a:r>
            </a:p>
          </p:txBody>
        </p:sp>
        <p:sp>
          <p:nvSpPr>
            <p:cNvPr id="14" name="椭圆形标注 13"/>
            <p:cNvSpPr/>
            <p:nvPr/>
          </p:nvSpPr>
          <p:spPr>
            <a:xfrm>
              <a:off x="862018" y="2301900"/>
              <a:ext cx="959571" cy="317842"/>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sp>
        <p:nvSpPr>
          <p:cNvPr id="3" name="灯片编号占位符 2"/>
          <p:cNvSpPr>
            <a:spLocks noGrp="1"/>
          </p:cNvSpPr>
          <p:nvPr>
            <p:ph type="sldNum" sz="quarter" idx="4"/>
          </p:nvPr>
        </p:nvSpPr>
        <p:spPr>
          <a:xfrm>
            <a:off x="8028384" y="357504"/>
            <a:ext cx="360000" cy="432048"/>
          </a:xfrm>
        </p:spPr>
        <p:txBody>
          <a:bodyPr/>
          <a:lstStyle/>
          <a:p>
            <a:fld id="{D18B1CCC-5B4E-41DC-9FD8-30B8F0069F97}" type="slidenum">
              <a:rPr lang="zh-CN" altLang="en-US" smtClean="0"/>
              <a:pPr/>
              <a:t>26</a:t>
            </a:fld>
            <a:endParaRPr lang="zh-CN" altLang="en-US" dirty="0"/>
          </a:p>
        </p:txBody>
      </p:sp>
    </p:spTree>
    <p:extLst>
      <p:ext uri="{BB962C8B-B14F-4D97-AF65-F5344CB8AC3E}">
        <p14:creationId xmlns:p14="http://schemas.microsoft.com/office/powerpoint/2010/main" val="2311492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字典方法</a:t>
            </a:r>
            <a:endParaRPr lang="zh-CN" altLang="en-US" dirty="0"/>
          </a:p>
        </p:txBody>
      </p:sp>
      <p:grpSp>
        <p:nvGrpSpPr>
          <p:cNvPr id="8" name="组合 7"/>
          <p:cNvGrpSpPr/>
          <p:nvPr/>
        </p:nvGrpSpPr>
        <p:grpSpPr>
          <a:xfrm>
            <a:off x="2267744" y="1635646"/>
            <a:ext cx="6419056" cy="1841999"/>
            <a:chOff x="289162" y="2578904"/>
            <a:chExt cx="4395470" cy="1228571"/>
          </a:xfrm>
        </p:grpSpPr>
        <p:sp>
          <p:nvSpPr>
            <p:cNvPr id="9" name="任意多边形 8"/>
            <p:cNvSpPr/>
            <p:nvPr/>
          </p:nvSpPr>
          <p:spPr>
            <a:xfrm>
              <a:off x="289162" y="2578904"/>
              <a:ext cx="4395470" cy="1228571"/>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marL="0" lvl="1"/>
              <a:endParaRPr lang="en-US" altLang="zh-CN" sz="1600" dirty="0"/>
            </a:p>
            <a:p>
              <a:pPr marL="0" lvl="1"/>
              <a:r>
                <a:rPr lang="en-US" altLang="zh-CN" sz="2000" dirty="0"/>
                <a:t>&gt;&gt;&gt; aInfo = </a:t>
              </a:r>
              <a:r>
                <a:rPr lang="en-US" altLang="zh-CN" sz="2000" dirty="0" smtClean="0"/>
                <a:t>{</a:t>
              </a:r>
              <a:r>
                <a:rPr lang="en-US" altLang="zh-CN" sz="2000" dirty="0">
                  <a:solidFill>
                    <a:schemeClr val="accent3"/>
                  </a:solidFill>
                </a:rPr>
                <a:t>'</a:t>
              </a:r>
              <a:r>
                <a:rPr lang="en-US" altLang="zh-CN" sz="2000" dirty="0" err="1">
                  <a:solidFill>
                    <a:schemeClr val="accent3"/>
                  </a:solidFill>
                </a:rPr>
                <a:t>Mayue</a:t>
              </a:r>
              <a:r>
                <a:rPr lang="en-US" altLang="zh-CN" sz="2000" dirty="0" smtClean="0">
                  <a:solidFill>
                    <a:schemeClr val="accent3"/>
                  </a:solidFill>
                </a:rPr>
                <a:t>'</a:t>
              </a:r>
              <a:r>
                <a:rPr lang="en-US" altLang="zh-CN" sz="2000" dirty="0" smtClean="0"/>
                <a:t>: </a:t>
              </a:r>
              <a:r>
                <a:rPr lang="en-US" altLang="zh-CN" sz="2000" dirty="0"/>
                <a:t>3000, </a:t>
              </a:r>
              <a:r>
                <a:rPr lang="en-US" altLang="zh-CN" sz="2000" dirty="0" smtClean="0">
                  <a:solidFill>
                    <a:schemeClr val="accent3"/>
                  </a:solidFill>
                </a:rPr>
                <a:t>'</a:t>
              </a:r>
              <a:r>
                <a:rPr lang="en-US" altLang="zh-CN" sz="2000" dirty="0" err="1" smtClean="0">
                  <a:solidFill>
                    <a:schemeClr val="accent3"/>
                  </a:solidFill>
                </a:rPr>
                <a:t>Lilin</a:t>
              </a:r>
              <a:r>
                <a:rPr lang="en-US" altLang="zh-CN" sz="2000" dirty="0" smtClean="0">
                  <a:solidFill>
                    <a:schemeClr val="accent3"/>
                  </a:solidFill>
                </a:rPr>
                <a:t>'</a:t>
              </a:r>
              <a:r>
                <a:rPr lang="en-US" altLang="zh-CN" sz="2000" dirty="0" smtClean="0"/>
                <a:t>: 4500</a:t>
              </a:r>
              <a:r>
                <a:rPr lang="en-US" altLang="zh-CN" sz="2000" dirty="0"/>
                <a:t>, </a:t>
              </a:r>
              <a:r>
                <a:rPr lang="en-US" altLang="zh-CN" sz="2000" dirty="0">
                  <a:solidFill>
                    <a:schemeClr val="accent3"/>
                  </a:solidFill>
                </a:rPr>
                <a:t>'</a:t>
              </a:r>
              <a:r>
                <a:rPr lang="en-US" altLang="zh-CN" sz="2000" dirty="0" err="1">
                  <a:solidFill>
                    <a:schemeClr val="accent3"/>
                  </a:solidFill>
                </a:rPr>
                <a:t>Wuyun</a:t>
              </a:r>
              <a:r>
                <a:rPr lang="en-US" altLang="zh-CN" sz="2000" dirty="0">
                  <a:solidFill>
                    <a:schemeClr val="accent3"/>
                  </a:solidFill>
                </a:rPr>
                <a:t>'</a:t>
              </a:r>
              <a:r>
                <a:rPr lang="en-US" altLang="zh-CN" sz="2000" dirty="0" smtClean="0"/>
                <a:t>: 8000</a:t>
              </a:r>
              <a:r>
                <a:rPr lang="en-US" altLang="zh-CN" sz="2000" dirty="0"/>
                <a:t>}</a:t>
              </a:r>
            </a:p>
            <a:p>
              <a:pPr marL="0" lvl="1"/>
              <a:r>
                <a:rPr lang="en-US" altLang="zh-CN" sz="2000" dirty="0"/>
                <a:t>&gt;&gt;&gt; </a:t>
              </a:r>
              <a:r>
                <a:rPr lang="en-US" altLang="zh-CN" sz="2000" dirty="0" err="1"/>
                <a:t>aInfoBackup</a:t>
              </a:r>
              <a:r>
                <a:rPr lang="en-US" altLang="zh-CN" sz="2000" dirty="0"/>
                <a:t> = </a:t>
              </a:r>
              <a:r>
                <a:rPr lang="en-US" altLang="zh-CN" sz="2000" dirty="0" err="1"/>
                <a:t>aInfo.copy</a:t>
              </a:r>
              <a:r>
                <a:rPr lang="en-US" altLang="zh-CN" sz="2000" dirty="0"/>
                <a:t>()</a:t>
              </a:r>
            </a:p>
            <a:p>
              <a:pPr marL="0" lvl="1"/>
              <a:r>
                <a:rPr lang="en-US" altLang="zh-CN" sz="2000" dirty="0"/>
                <a:t>&gt;&gt;&gt; </a:t>
              </a:r>
              <a:r>
                <a:rPr lang="en-US" altLang="zh-CN" sz="2000" dirty="0" err="1"/>
                <a:t>aInfoBackup</a:t>
              </a:r>
              <a:endParaRPr lang="en-US" altLang="zh-CN" sz="2000" dirty="0"/>
            </a:p>
            <a:p>
              <a:pPr marL="0" lvl="1"/>
              <a:r>
                <a:rPr lang="en-US" altLang="zh-CN" sz="2000" dirty="0">
                  <a:solidFill>
                    <a:srgbClr val="0070C0"/>
                  </a:solidFill>
                </a:rPr>
                <a:t>{'</a:t>
              </a:r>
              <a:r>
                <a:rPr lang="en-US" altLang="zh-CN" sz="2000" dirty="0" err="1">
                  <a:solidFill>
                    <a:srgbClr val="0070C0"/>
                  </a:solidFill>
                </a:rPr>
                <a:t>Mayue</a:t>
              </a:r>
              <a:r>
                <a:rPr lang="en-US" altLang="zh-CN" sz="2000" dirty="0">
                  <a:solidFill>
                    <a:srgbClr val="0070C0"/>
                  </a:solidFill>
                </a:rPr>
                <a:t>': 3000, '</a:t>
              </a:r>
              <a:r>
                <a:rPr lang="en-US" altLang="zh-CN" sz="2000" dirty="0" err="1">
                  <a:solidFill>
                    <a:srgbClr val="0070C0"/>
                  </a:solidFill>
                </a:rPr>
                <a:t>Lilin</a:t>
              </a:r>
              <a:r>
                <a:rPr lang="en-US" altLang="zh-CN" sz="2000" dirty="0">
                  <a:solidFill>
                    <a:srgbClr val="0070C0"/>
                  </a:solidFill>
                </a:rPr>
                <a:t>': 4500, '</a:t>
              </a:r>
              <a:r>
                <a:rPr lang="en-US" altLang="zh-CN" sz="2000" dirty="0" err="1">
                  <a:solidFill>
                    <a:srgbClr val="0070C0"/>
                  </a:solidFill>
                </a:rPr>
                <a:t>Wuyun</a:t>
              </a:r>
              <a:r>
                <a:rPr lang="en-US" altLang="zh-CN" sz="2000" dirty="0">
                  <a:solidFill>
                    <a:srgbClr val="0070C0"/>
                  </a:solidFill>
                </a:rPr>
                <a:t>': 8000}</a:t>
              </a:r>
            </a:p>
          </p:txBody>
        </p:sp>
        <p:sp>
          <p:nvSpPr>
            <p:cNvPr id="10" name="椭圆形标注 9"/>
            <p:cNvSpPr/>
            <p:nvPr/>
          </p:nvSpPr>
          <p:spPr>
            <a:xfrm>
              <a:off x="387777" y="2578904"/>
              <a:ext cx="442760" cy="240138"/>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sz="2000" b="1" dirty="0">
                  <a:solidFill>
                    <a:schemeClr val="accent6"/>
                  </a:solidFill>
                </a:rPr>
                <a:t>S</a:t>
              </a:r>
              <a:r>
                <a:rPr lang="en-US" altLang="zh-CN" sz="700" dirty="0">
                  <a:solidFill>
                    <a:schemeClr val="accent6"/>
                  </a:solidFill>
                </a:rPr>
                <a:t>ource</a:t>
              </a:r>
              <a:endParaRPr lang="zh-CN" altLang="en-US" sz="700" dirty="0">
                <a:solidFill>
                  <a:schemeClr val="accent6"/>
                </a:solidFill>
              </a:endParaRPr>
            </a:p>
          </p:txBody>
        </p:sp>
      </p:grpSp>
      <p:sp>
        <p:nvSpPr>
          <p:cNvPr id="3" name="灯片编号占位符 2"/>
          <p:cNvSpPr>
            <a:spLocks noGrp="1"/>
          </p:cNvSpPr>
          <p:nvPr>
            <p:ph type="sldNum" sz="quarter" idx="4"/>
          </p:nvPr>
        </p:nvSpPr>
        <p:spPr>
          <a:xfrm>
            <a:off x="8028384" y="357504"/>
            <a:ext cx="360000" cy="432048"/>
          </a:xfrm>
        </p:spPr>
        <p:txBody>
          <a:bodyPr/>
          <a:lstStyle/>
          <a:p>
            <a:fld id="{D18B1CCC-5B4E-41DC-9FD8-30B8F0069F97}" type="slidenum">
              <a:rPr lang="zh-CN" altLang="en-US" smtClean="0"/>
              <a:pPr/>
              <a:t>27</a:t>
            </a:fld>
            <a:endParaRPr lang="zh-CN" altLang="en-US" dirty="0"/>
          </a:p>
        </p:txBody>
      </p:sp>
      <p:sp>
        <p:nvSpPr>
          <p:cNvPr id="4" name="矩形 3"/>
          <p:cNvSpPr/>
          <p:nvPr/>
        </p:nvSpPr>
        <p:spPr>
          <a:xfrm>
            <a:off x="512933" y="1077593"/>
            <a:ext cx="1106739" cy="461665"/>
          </a:xfrm>
          <a:prstGeom prst="rect">
            <a:avLst/>
          </a:prstGeom>
          <a:solidFill>
            <a:schemeClr val="accent1"/>
          </a:solidFill>
          <a:ln>
            <a:noFill/>
          </a:ln>
        </p:spPr>
        <p:style>
          <a:lnRef idx="1">
            <a:schemeClr val="accent5"/>
          </a:lnRef>
          <a:fillRef idx="3">
            <a:schemeClr val="accent5"/>
          </a:fillRef>
          <a:effectRef idx="2">
            <a:schemeClr val="accent5"/>
          </a:effectRef>
          <a:fontRef idx="minor">
            <a:schemeClr val="lt1"/>
          </a:fontRef>
        </p:style>
        <p:txBody>
          <a:bodyPr wrap="square">
            <a:spAutoFit/>
          </a:bodyPr>
          <a:lstStyle/>
          <a:p>
            <a:r>
              <a:rPr lang="en-US" altLang="zh-CN" sz="2400" dirty="0">
                <a:ln w="0"/>
                <a:solidFill>
                  <a:schemeClr val="bg1"/>
                </a:solidFill>
                <a:latin typeface="微软雅黑 Light" panose="020B0502040204020203" pitchFamily="34" charset="-122"/>
                <a:ea typeface="微软雅黑 Light" panose="020B0502040204020203" pitchFamily="34" charset="-122"/>
                <a:cs typeface="Times New Roman" panose="02020603050405020304" pitchFamily="18" charset="0"/>
              </a:rPr>
              <a:t>copy()</a:t>
            </a:r>
            <a:endParaRPr lang="zh-CN" altLang="en-US" sz="2400" dirty="0">
              <a:ln w="0"/>
              <a:solidFill>
                <a:schemeClr val="bg1"/>
              </a:solidFill>
              <a:latin typeface="微软雅黑 Light" panose="020B0502040204020203" pitchFamily="34" charset="-122"/>
              <a:ea typeface="微软雅黑 Light" panose="020B0502040204020203" pitchFamily="34" charset="-122"/>
              <a:cs typeface="Times New Roman" panose="02020603050405020304" pitchFamily="18" charset="0"/>
            </a:endParaRPr>
          </a:p>
        </p:txBody>
      </p:sp>
    </p:spTree>
    <p:extLst>
      <p:ext uri="{BB962C8B-B14F-4D97-AF65-F5344CB8AC3E}">
        <p14:creationId xmlns:p14="http://schemas.microsoft.com/office/powerpoint/2010/main" val="682827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字典方法</a:t>
            </a:r>
            <a:endParaRPr lang="zh-CN" altLang="en-US" dirty="0"/>
          </a:p>
        </p:txBody>
      </p:sp>
      <p:grpSp>
        <p:nvGrpSpPr>
          <p:cNvPr id="8" name="组合 7"/>
          <p:cNvGrpSpPr/>
          <p:nvPr/>
        </p:nvGrpSpPr>
        <p:grpSpPr>
          <a:xfrm>
            <a:off x="2267744" y="1539258"/>
            <a:ext cx="6419056" cy="2130032"/>
            <a:chOff x="289162" y="2578904"/>
            <a:chExt cx="4395470" cy="1420682"/>
          </a:xfrm>
        </p:grpSpPr>
        <p:sp>
          <p:nvSpPr>
            <p:cNvPr id="9" name="任意多边形 8"/>
            <p:cNvSpPr/>
            <p:nvPr/>
          </p:nvSpPr>
          <p:spPr>
            <a:xfrm>
              <a:off x="289162" y="2578904"/>
              <a:ext cx="4395470" cy="1420682"/>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marL="0" lvl="1"/>
              <a:endParaRPr lang="en-US" altLang="zh-CN" sz="1600" dirty="0"/>
            </a:p>
            <a:p>
              <a:pPr marL="0" lvl="1"/>
              <a:r>
                <a:rPr lang="en-US" altLang="zh-CN" sz="2000" dirty="0"/>
                <a:t>&gt;&gt;&gt; aInfo = </a:t>
              </a:r>
              <a:r>
                <a:rPr lang="en-US" altLang="zh-CN" sz="2000" dirty="0" smtClean="0"/>
                <a:t>{</a:t>
              </a:r>
              <a:r>
                <a:rPr lang="en-US" altLang="zh-CN" sz="2000" dirty="0">
                  <a:solidFill>
                    <a:schemeClr val="accent3"/>
                  </a:solidFill>
                </a:rPr>
                <a:t>'</a:t>
              </a:r>
              <a:r>
                <a:rPr lang="en-US" altLang="zh-CN" sz="2000" dirty="0" err="1">
                  <a:solidFill>
                    <a:schemeClr val="accent3"/>
                  </a:solidFill>
                </a:rPr>
                <a:t>Mayue</a:t>
              </a:r>
              <a:r>
                <a:rPr lang="en-US" altLang="zh-CN" sz="2000" dirty="0" smtClean="0">
                  <a:solidFill>
                    <a:schemeClr val="accent3"/>
                  </a:solidFill>
                </a:rPr>
                <a:t>'</a:t>
              </a:r>
              <a:r>
                <a:rPr lang="en-US" altLang="zh-CN" sz="2000" dirty="0" smtClean="0"/>
                <a:t>: </a:t>
              </a:r>
              <a:r>
                <a:rPr lang="en-US" altLang="zh-CN" sz="2000" dirty="0"/>
                <a:t>3000, </a:t>
              </a:r>
              <a:r>
                <a:rPr lang="en-US" altLang="zh-CN" sz="2000" dirty="0" smtClean="0">
                  <a:solidFill>
                    <a:schemeClr val="accent3"/>
                  </a:solidFill>
                </a:rPr>
                <a:t>'</a:t>
              </a:r>
              <a:r>
                <a:rPr lang="en-US" altLang="zh-CN" sz="2000" dirty="0" err="1" smtClean="0">
                  <a:solidFill>
                    <a:schemeClr val="accent3"/>
                  </a:solidFill>
                </a:rPr>
                <a:t>Lilin</a:t>
              </a:r>
              <a:r>
                <a:rPr lang="en-US" altLang="zh-CN" sz="2000" dirty="0" smtClean="0">
                  <a:solidFill>
                    <a:schemeClr val="accent3"/>
                  </a:solidFill>
                </a:rPr>
                <a:t>'</a:t>
              </a:r>
              <a:r>
                <a:rPr lang="en-US" altLang="zh-CN" sz="2000" dirty="0" smtClean="0"/>
                <a:t>: 4500</a:t>
              </a:r>
              <a:r>
                <a:rPr lang="en-US" altLang="zh-CN" sz="2000" dirty="0"/>
                <a:t>, </a:t>
              </a:r>
              <a:r>
                <a:rPr lang="en-US" altLang="zh-CN" sz="2000" dirty="0">
                  <a:solidFill>
                    <a:schemeClr val="accent3"/>
                  </a:solidFill>
                </a:rPr>
                <a:t>'</a:t>
              </a:r>
              <a:r>
                <a:rPr lang="en-US" altLang="zh-CN" sz="2000" dirty="0" err="1">
                  <a:solidFill>
                    <a:schemeClr val="accent3"/>
                  </a:solidFill>
                </a:rPr>
                <a:t>Wuyun</a:t>
              </a:r>
              <a:r>
                <a:rPr lang="en-US" altLang="zh-CN" sz="2000" dirty="0">
                  <a:solidFill>
                    <a:schemeClr val="accent3"/>
                  </a:solidFill>
                </a:rPr>
                <a:t>'</a:t>
              </a:r>
              <a:r>
                <a:rPr lang="en-US" altLang="zh-CN" sz="2000" dirty="0" smtClean="0"/>
                <a:t>: 8000</a:t>
              </a:r>
              <a:r>
                <a:rPr lang="en-US" altLang="zh-CN" sz="2000" dirty="0"/>
                <a:t>}</a:t>
              </a:r>
            </a:p>
            <a:p>
              <a:pPr marL="0" lvl="1"/>
              <a:r>
                <a:rPr lang="en-US" altLang="zh-CN" sz="2000" dirty="0"/>
                <a:t>&gt;&gt;&gt; </a:t>
              </a:r>
              <a:r>
                <a:rPr lang="en-US" altLang="zh-CN" sz="2000" dirty="0" err="1"/>
                <a:t>aInfo.pop</a:t>
              </a:r>
              <a:r>
                <a:rPr lang="en-US" altLang="zh-CN" sz="2000" dirty="0"/>
                <a:t>(</a:t>
              </a:r>
              <a:r>
                <a:rPr lang="en-US" altLang="zh-CN" sz="2000" dirty="0">
                  <a:solidFill>
                    <a:schemeClr val="accent3"/>
                  </a:solidFill>
                </a:rPr>
                <a:t>'</a:t>
              </a:r>
              <a:r>
                <a:rPr lang="en-US" altLang="zh-CN" sz="2000" dirty="0" err="1">
                  <a:solidFill>
                    <a:schemeClr val="accent3"/>
                  </a:solidFill>
                </a:rPr>
                <a:t>Lilin</a:t>
              </a:r>
              <a:r>
                <a:rPr lang="en-US" altLang="zh-CN" sz="2000" dirty="0">
                  <a:solidFill>
                    <a:schemeClr val="accent3"/>
                  </a:solidFill>
                </a:rPr>
                <a:t>'</a:t>
              </a:r>
              <a:r>
                <a:rPr lang="en-US" altLang="zh-CN" sz="2000" dirty="0"/>
                <a:t>)</a:t>
              </a:r>
            </a:p>
            <a:p>
              <a:pPr marL="0" lvl="1"/>
              <a:r>
                <a:rPr lang="en-US" altLang="zh-CN" sz="2000" dirty="0">
                  <a:solidFill>
                    <a:srgbClr val="0070C0"/>
                  </a:solidFill>
                </a:rPr>
                <a:t>4500</a:t>
              </a:r>
            </a:p>
            <a:p>
              <a:pPr marL="0" lvl="1"/>
              <a:r>
                <a:rPr lang="en-US" altLang="zh-CN" sz="2000" dirty="0"/>
                <a:t>&gt;&gt;&gt; </a:t>
              </a:r>
              <a:r>
                <a:rPr lang="en-US" altLang="zh-CN" sz="2000" dirty="0" err="1"/>
                <a:t>aInfo</a:t>
              </a:r>
              <a:endParaRPr lang="en-US" altLang="zh-CN" sz="2000" dirty="0"/>
            </a:p>
            <a:p>
              <a:pPr marL="0" lvl="1"/>
              <a:r>
                <a:rPr lang="en-US" altLang="zh-CN" sz="2000" dirty="0">
                  <a:solidFill>
                    <a:srgbClr val="0070C0"/>
                  </a:solidFill>
                </a:rPr>
                <a:t>{'</a:t>
              </a:r>
              <a:r>
                <a:rPr lang="en-US" altLang="zh-CN" sz="2000" dirty="0" err="1">
                  <a:solidFill>
                    <a:srgbClr val="0070C0"/>
                  </a:solidFill>
                </a:rPr>
                <a:t>Mayue</a:t>
              </a:r>
              <a:r>
                <a:rPr lang="en-US" altLang="zh-CN" sz="2000" dirty="0">
                  <a:solidFill>
                    <a:srgbClr val="0070C0"/>
                  </a:solidFill>
                </a:rPr>
                <a:t>': 3000, '</a:t>
              </a:r>
              <a:r>
                <a:rPr lang="en-US" altLang="zh-CN" sz="2000" dirty="0" err="1">
                  <a:solidFill>
                    <a:srgbClr val="0070C0"/>
                  </a:solidFill>
                </a:rPr>
                <a:t>Wuyun</a:t>
              </a:r>
              <a:r>
                <a:rPr lang="en-US" altLang="zh-CN" sz="2000" dirty="0">
                  <a:solidFill>
                    <a:srgbClr val="0070C0"/>
                  </a:solidFill>
                </a:rPr>
                <a:t>': 8000}</a:t>
              </a:r>
            </a:p>
          </p:txBody>
        </p:sp>
        <p:sp>
          <p:nvSpPr>
            <p:cNvPr id="10" name="椭圆形标注 9"/>
            <p:cNvSpPr/>
            <p:nvPr/>
          </p:nvSpPr>
          <p:spPr>
            <a:xfrm>
              <a:off x="437085" y="2578904"/>
              <a:ext cx="442760" cy="240138"/>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sz="2000" b="1" dirty="0">
                  <a:solidFill>
                    <a:schemeClr val="accent6"/>
                  </a:solidFill>
                </a:rPr>
                <a:t>S</a:t>
              </a:r>
              <a:r>
                <a:rPr lang="en-US" altLang="zh-CN" sz="700" dirty="0">
                  <a:solidFill>
                    <a:schemeClr val="accent6"/>
                  </a:solidFill>
                </a:rPr>
                <a:t>ource</a:t>
              </a:r>
              <a:endParaRPr lang="zh-CN" altLang="en-US" sz="700" dirty="0">
                <a:solidFill>
                  <a:schemeClr val="accent6"/>
                </a:solidFill>
              </a:endParaRPr>
            </a:p>
          </p:txBody>
        </p:sp>
      </p:grpSp>
      <p:sp>
        <p:nvSpPr>
          <p:cNvPr id="3" name="灯片编号占位符 2"/>
          <p:cNvSpPr>
            <a:spLocks noGrp="1"/>
          </p:cNvSpPr>
          <p:nvPr>
            <p:ph type="sldNum" sz="quarter" idx="4"/>
          </p:nvPr>
        </p:nvSpPr>
        <p:spPr>
          <a:xfrm>
            <a:off x="8028384" y="357504"/>
            <a:ext cx="360000" cy="432048"/>
          </a:xfrm>
        </p:spPr>
        <p:txBody>
          <a:bodyPr/>
          <a:lstStyle/>
          <a:p>
            <a:fld id="{D18B1CCC-5B4E-41DC-9FD8-30B8F0069F97}" type="slidenum">
              <a:rPr lang="zh-CN" altLang="en-US" smtClean="0"/>
              <a:pPr/>
              <a:t>28</a:t>
            </a:fld>
            <a:endParaRPr lang="zh-CN" altLang="en-US" dirty="0"/>
          </a:p>
        </p:txBody>
      </p:sp>
      <p:sp>
        <p:nvSpPr>
          <p:cNvPr id="4" name="矩形 3"/>
          <p:cNvSpPr/>
          <p:nvPr/>
        </p:nvSpPr>
        <p:spPr>
          <a:xfrm>
            <a:off x="512933" y="1077593"/>
            <a:ext cx="962723" cy="461665"/>
          </a:xfrm>
          <a:prstGeom prst="rect">
            <a:avLst/>
          </a:prstGeom>
          <a:solidFill>
            <a:schemeClr val="accent1"/>
          </a:solidFill>
          <a:ln>
            <a:noFill/>
          </a:ln>
        </p:spPr>
        <p:style>
          <a:lnRef idx="1">
            <a:schemeClr val="accent5"/>
          </a:lnRef>
          <a:fillRef idx="3">
            <a:schemeClr val="accent5"/>
          </a:fillRef>
          <a:effectRef idx="2">
            <a:schemeClr val="accent5"/>
          </a:effectRef>
          <a:fontRef idx="minor">
            <a:schemeClr val="lt1"/>
          </a:fontRef>
        </p:style>
        <p:txBody>
          <a:bodyPr wrap="square">
            <a:spAutoFit/>
          </a:bodyPr>
          <a:lstStyle/>
          <a:p>
            <a:r>
              <a:rPr lang="en-US" altLang="zh-CN" sz="2400" dirty="0">
                <a:ln w="0"/>
                <a:solidFill>
                  <a:schemeClr val="bg1"/>
                </a:solidFill>
                <a:latin typeface="微软雅黑 Light" panose="020B0502040204020203" pitchFamily="34" charset="-122"/>
                <a:ea typeface="微软雅黑 Light" panose="020B0502040204020203" pitchFamily="34" charset="-122"/>
                <a:cs typeface="Times New Roman" panose="02020603050405020304" pitchFamily="18" charset="0"/>
              </a:rPr>
              <a:t>pop()</a:t>
            </a:r>
            <a:endParaRPr lang="zh-CN" altLang="en-US" sz="2400" dirty="0">
              <a:ln w="0"/>
              <a:solidFill>
                <a:schemeClr val="bg1"/>
              </a:solidFill>
              <a:latin typeface="微软雅黑 Light" panose="020B0502040204020203" pitchFamily="34" charset="-122"/>
              <a:ea typeface="微软雅黑 Light" panose="020B0502040204020203" pitchFamily="34" charset="-122"/>
              <a:cs typeface="Times New Roman" panose="02020603050405020304" pitchFamily="18" charset="0"/>
            </a:endParaRPr>
          </a:p>
        </p:txBody>
      </p:sp>
    </p:spTree>
    <p:extLst>
      <p:ext uri="{BB962C8B-B14F-4D97-AF65-F5344CB8AC3E}">
        <p14:creationId xmlns:p14="http://schemas.microsoft.com/office/powerpoint/2010/main" val="3561127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字典方法</a:t>
            </a:r>
            <a:endParaRPr lang="zh-CN" altLang="en-US" dirty="0"/>
          </a:p>
        </p:txBody>
      </p:sp>
      <p:grpSp>
        <p:nvGrpSpPr>
          <p:cNvPr id="8" name="组合 7"/>
          <p:cNvGrpSpPr/>
          <p:nvPr/>
        </p:nvGrpSpPr>
        <p:grpSpPr>
          <a:xfrm>
            <a:off x="2195736" y="1635646"/>
            <a:ext cx="6419056" cy="1841999"/>
            <a:chOff x="289162" y="2578904"/>
            <a:chExt cx="4395470" cy="1228571"/>
          </a:xfrm>
        </p:grpSpPr>
        <p:sp>
          <p:nvSpPr>
            <p:cNvPr id="9" name="任意多边形 8"/>
            <p:cNvSpPr/>
            <p:nvPr/>
          </p:nvSpPr>
          <p:spPr>
            <a:xfrm>
              <a:off x="289162" y="2578904"/>
              <a:ext cx="4395470" cy="1228571"/>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marL="0" lvl="1"/>
              <a:endParaRPr lang="en-US" altLang="zh-CN" sz="1600" dirty="0"/>
            </a:p>
            <a:p>
              <a:pPr marL="0" lvl="1"/>
              <a:r>
                <a:rPr lang="en-US" altLang="zh-CN" sz="2000" dirty="0"/>
                <a:t>&gt;&gt;&gt; aInfo = </a:t>
              </a:r>
              <a:r>
                <a:rPr lang="en-US" altLang="zh-CN" sz="2000" dirty="0" smtClean="0"/>
                <a:t>{</a:t>
              </a:r>
              <a:r>
                <a:rPr lang="en-US" altLang="zh-CN" sz="2000" dirty="0">
                  <a:solidFill>
                    <a:schemeClr val="accent3"/>
                  </a:solidFill>
                </a:rPr>
                <a:t>'</a:t>
              </a:r>
              <a:r>
                <a:rPr lang="en-US" altLang="zh-CN" sz="2000" dirty="0" err="1">
                  <a:solidFill>
                    <a:schemeClr val="accent3"/>
                  </a:solidFill>
                </a:rPr>
                <a:t>Mayue</a:t>
              </a:r>
              <a:r>
                <a:rPr lang="en-US" altLang="zh-CN" sz="2000" dirty="0" smtClean="0">
                  <a:solidFill>
                    <a:schemeClr val="accent3"/>
                  </a:solidFill>
                </a:rPr>
                <a:t>'</a:t>
              </a:r>
              <a:r>
                <a:rPr lang="en-US" altLang="zh-CN" sz="2000" dirty="0" smtClean="0"/>
                <a:t>: </a:t>
              </a:r>
              <a:r>
                <a:rPr lang="en-US" altLang="zh-CN" sz="2000" dirty="0"/>
                <a:t>3000, </a:t>
              </a:r>
              <a:r>
                <a:rPr lang="en-US" altLang="zh-CN" sz="2000" dirty="0" smtClean="0">
                  <a:solidFill>
                    <a:schemeClr val="accent3"/>
                  </a:solidFill>
                </a:rPr>
                <a:t>'</a:t>
              </a:r>
              <a:r>
                <a:rPr lang="en-US" altLang="zh-CN" sz="2000" dirty="0" err="1" smtClean="0">
                  <a:solidFill>
                    <a:schemeClr val="accent3"/>
                  </a:solidFill>
                </a:rPr>
                <a:t>Lilin</a:t>
              </a:r>
              <a:r>
                <a:rPr lang="en-US" altLang="zh-CN" sz="2000" dirty="0" smtClean="0">
                  <a:solidFill>
                    <a:schemeClr val="accent3"/>
                  </a:solidFill>
                </a:rPr>
                <a:t>'</a:t>
              </a:r>
              <a:r>
                <a:rPr lang="en-US" altLang="zh-CN" sz="2000" dirty="0" smtClean="0"/>
                <a:t>: 4500</a:t>
              </a:r>
              <a:r>
                <a:rPr lang="en-US" altLang="zh-CN" sz="2000" dirty="0"/>
                <a:t>, </a:t>
              </a:r>
              <a:r>
                <a:rPr lang="en-US" altLang="zh-CN" sz="2000" dirty="0">
                  <a:solidFill>
                    <a:schemeClr val="accent3"/>
                  </a:solidFill>
                </a:rPr>
                <a:t>'</a:t>
              </a:r>
              <a:r>
                <a:rPr lang="en-US" altLang="zh-CN" sz="2000" dirty="0" err="1">
                  <a:solidFill>
                    <a:schemeClr val="accent3"/>
                  </a:solidFill>
                </a:rPr>
                <a:t>Wuyun</a:t>
              </a:r>
              <a:r>
                <a:rPr lang="en-US" altLang="zh-CN" sz="2000" dirty="0">
                  <a:solidFill>
                    <a:schemeClr val="accent3"/>
                  </a:solidFill>
                </a:rPr>
                <a:t>'</a:t>
              </a:r>
              <a:r>
                <a:rPr lang="en-US" altLang="zh-CN" sz="2000" dirty="0" smtClean="0"/>
                <a:t>: 8000</a:t>
              </a:r>
              <a:r>
                <a:rPr lang="en-US" altLang="zh-CN" sz="2000" dirty="0"/>
                <a:t>}</a:t>
              </a:r>
            </a:p>
            <a:p>
              <a:pPr marL="0" lvl="1"/>
              <a:r>
                <a:rPr lang="en-US" altLang="zh-CN" sz="2000" dirty="0"/>
                <a:t>&gt;&gt;&gt; </a:t>
              </a:r>
              <a:r>
                <a:rPr lang="en-US" altLang="zh-CN" sz="2000" dirty="0" err="1"/>
                <a:t>aInfo.clear</a:t>
              </a:r>
              <a:r>
                <a:rPr lang="en-US" altLang="zh-CN" sz="2000" dirty="0"/>
                <a:t>()</a:t>
              </a:r>
            </a:p>
            <a:p>
              <a:pPr marL="0" lvl="1"/>
              <a:r>
                <a:rPr lang="en-US" altLang="zh-CN" sz="2000" dirty="0"/>
                <a:t>&gt;&gt;&gt; </a:t>
              </a:r>
              <a:r>
                <a:rPr lang="en-US" altLang="zh-CN" sz="2000" dirty="0" err="1"/>
                <a:t>aInfo</a:t>
              </a:r>
              <a:endParaRPr lang="en-US" altLang="zh-CN" sz="2000" dirty="0"/>
            </a:p>
            <a:p>
              <a:pPr marL="0" lvl="1"/>
              <a:r>
                <a:rPr lang="en-US" altLang="zh-CN" sz="2000" dirty="0">
                  <a:solidFill>
                    <a:srgbClr val="0070C0"/>
                  </a:solidFill>
                </a:rPr>
                <a:t>{}</a:t>
              </a:r>
            </a:p>
          </p:txBody>
        </p:sp>
        <p:sp>
          <p:nvSpPr>
            <p:cNvPr id="10" name="椭圆形标注 9"/>
            <p:cNvSpPr/>
            <p:nvPr/>
          </p:nvSpPr>
          <p:spPr>
            <a:xfrm>
              <a:off x="437085" y="2578904"/>
              <a:ext cx="442760" cy="240138"/>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sz="2000" b="1" dirty="0">
                  <a:solidFill>
                    <a:schemeClr val="accent6"/>
                  </a:solidFill>
                </a:rPr>
                <a:t>S</a:t>
              </a:r>
              <a:r>
                <a:rPr lang="en-US" altLang="zh-CN" sz="700" dirty="0">
                  <a:solidFill>
                    <a:schemeClr val="accent6"/>
                  </a:solidFill>
                </a:rPr>
                <a:t>ource</a:t>
              </a:r>
              <a:endParaRPr lang="zh-CN" altLang="en-US" sz="700" dirty="0">
                <a:solidFill>
                  <a:schemeClr val="accent6"/>
                </a:solidFill>
              </a:endParaRPr>
            </a:p>
          </p:txBody>
        </p:sp>
      </p:grpSp>
      <p:sp>
        <p:nvSpPr>
          <p:cNvPr id="3" name="灯片编号占位符 2"/>
          <p:cNvSpPr>
            <a:spLocks noGrp="1"/>
          </p:cNvSpPr>
          <p:nvPr>
            <p:ph type="sldNum" sz="quarter" idx="4"/>
          </p:nvPr>
        </p:nvSpPr>
        <p:spPr>
          <a:xfrm>
            <a:off x="8028384" y="357504"/>
            <a:ext cx="360000" cy="432048"/>
          </a:xfrm>
        </p:spPr>
        <p:txBody>
          <a:bodyPr/>
          <a:lstStyle/>
          <a:p>
            <a:fld id="{D18B1CCC-5B4E-41DC-9FD8-30B8F0069F97}" type="slidenum">
              <a:rPr lang="zh-CN" altLang="en-US" smtClean="0"/>
              <a:pPr/>
              <a:t>29</a:t>
            </a:fld>
            <a:endParaRPr lang="zh-CN" altLang="en-US" dirty="0"/>
          </a:p>
        </p:txBody>
      </p:sp>
      <p:sp>
        <p:nvSpPr>
          <p:cNvPr id="4" name="矩形 3"/>
          <p:cNvSpPr/>
          <p:nvPr/>
        </p:nvSpPr>
        <p:spPr>
          <a:xfrm>
            <a:off x="512933" y="1077593"/>
            <a:ext cx="1106739" cy="461665"/>
          </a:xfrm>
          <a:prstGeom prst="rect">
            <a:avLst/>
          </a:prstGeom>
          <a:solidFill>
            <a:schemeClr val="accent1"/>
          </a:solidFill>
          <a:ln>
            <a:noFill/>
          </a:ln>
        </p:spPr>
        <p:style>
          <a:lnRef idx="1">
            <a:schemeClr val="accent5"/>
          </a:lnRef>
          <a:fillRef idx="3">
            <a:schemeClr val="accent5"/>
          </a:fillRef>
          <a:effectRef idx="2">
            <a:schemeClr val="accent5"/>
          </a:effectRef>
          <a:fontRef idx="minor">
            <a:schemeClr val="lt1"/>
          </a:fontRef>
        </p:style>
        <p:txBody>
          <a:bodyPr wrap="square">
            <a:spAutoFit/>
          </a:bodyPr>
          <a:lstStyle/>
          <a:p>
            <a:r>
              <a:rPr lang="en-US" altLang="zh-CN" sz="2400" dirty="0">
                <a:ln w="0"/>
                <a:solidFill>
                  <a:schemeClr val="bg1"/>
                </a:solidFill>
                <a:latin typeface="微软雅黑 Light" panose="020B0502040204020203" pitchFamily="34" charset="-122"/>
                <a:ea typeface="微软雅黑 Light" panose="020B0502040204020203" pitchFamily="34" charset="-122"/>
                <a:cs typeface="Times New Roman" panose="02020603050405020304" pitchFamily="18" charset="0"/>
              </a:rPr>
              <a:t>clear()</a:t>
            </a:r>
            <a:endParaRPr lang="zh-CN" altLang="en-US" sz="2400" dirty="0">
              <a:ln w="0"/>
              <a:solidFill>
                <a:schemeClr val="bg1"/>
              </a:solidFill>
              <a:latin typeface="微软雅黑 Light" panose="020B0502040204020203" pitchFamily="34" charset="-122"/>
              <a:ea typeface="微软雅黑 Light" panose="020B0502040204020203" pitchFamily="34" charset="-122"/>
              <a:cs typeface="Times New Roman" panose="02020603050405020304" pitchFamily="18" charset="0"/>
            </a:endParaRPr>
          </a:p>
        </p:txBody>
      </p:sp>
    </p:spTree>
    <p:extLst>
      <p:ext uri="{BB962C8B-B14F-4D97-AF65-F5344CB8AC3E}">
        <p14:creationId xmlns:p14="http://schemas.microsoft.com/office/powerpoint/2010/main" val="3061457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91680" y="3363838"/>
            <a:ext cx="2985582" cy="1021556"/>
          </a:xfrm>
        </p:spPr>
        <p:txBody>
          <a:bodyPr/>
          <a:lstStyle/>
          <a:p>
            <a:pPr algn="r"/>
            <a:r>
              <a:rPr lang="zh-CN" altLang="en-US" dirty="0" smtClean="0"/>
              <a:t>字典</a:t>
            </a:r>
            <a:endParaRPr lang="zh-CN" altLang="en-US" dirty="0"/>
          </a:p>
        </p:txBody>
      </p:sp>
      <p:sp>
        <p:nvSpPr>
          <p:cNvPr id="6" name="TextBox 5"/>
          <p:cNvSpPr txBox="1"/>
          <p:nvPr/>
        </p:nvSpPr>
        <p:spPr>
          <a:xfrm>
            <a:off x="74251" y="2643758"/>
            <a:ext cx="1296144" cy="861774"/>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altLang="zh-CN" sz="5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4.1</a:t>
            </a:r>
            <a:endParaRPr lang="zh-CN" altLang="en-US" sz="5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7" name="灯片编号占位符 4"/>
          <p:cNvSpPr>
            <a:spLocks noGrp="1"/>
          </p:cNvSpPr>
          <p:nvPr>
            <p:ph type="sldNum" sz="quarter" idx="4"/>
          </p:nvPr>
        </p:nvSpPr>
        <p:spPr>
          <a:xfrm>
            <a:off x="8028384" y="357504"/>
            <a:ext cx="360000" cy="432048"/>
          </a:xfrm>
        </p:spPr>
        <p:txBody>
          <a:bodyPr/>
          <a:lstStyle/>
          <a:p>
            <a:fld id="{52B38947-B891-45E0-A17A-954AD7DFF3B6}" type="slidenum">
              <a:rPr lang="zh-CN" altLang="en-US" smtClean="0"/>
              <a:t>3</a:t>
            </a:fld>
            <a:endParaRPr lang="zh-CN" altLang="en-US" dirty="0"/>
          </a:p>
        </p:txBody>
      </p:sp>
    </p:spTree>
    <p:extLst>
      <p:ext uri="{BB962C8B-B14F-4D97-AF65-F5344CB8AC3E}">
        <p14:creationId xmlns:p14="http://schemas.microsoft.com/office/powerpoint/2010/main" val="43812076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字典方法</a:t>
            </a:r>
            <a:endParaRPr lang="zh-CN" altLang="en-US" dirty="0"/>
          </a:p>
        </p:txBody>
      </p:sp>
      <p:grpSp>
        <p:nvGrpSpPr>
          <p:cNvPr id="8" name="组合 7"/>
          <p:cNvGrpSpPr/>
          <p:nvPr/>
        </p:nvGrpSpPr>
        <p:grpSpPr>
          <a:xfrm>
            <a:off x="2267745" y="987574"/>
            <a:ext cx="6264695" cy="3786211"/>
            <a:chOff x="289162" y="2530877"/>
            <a:chExt cx="4289771" cy="2525316"/>
          </a:xfrm>
        </p:grpSpPr>
        <p:sp>
          <p:nvSpPr>
            <p:cNvPr id="9" name="任意多边形 8"/>
            <p:cNvSpPr/>
            <p:nvPr/>
          </p:nvSpPr>
          <p:spPr>
            <a:xfrm>
              <a:off x="289162" y="2578904"/>
              <a:ext cx="4289771" cy="2477289"/>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marL="0" lvl="1"/>
              <a:endParaRPr lang="en-US" altLang="zh-CN" sz="1600" dirty="0"/>
            </a:p>
            <a:p>
              <a:pPr marL="0" lvl="1"/>
              <a:endParaRPr lang="en-US" altLang="zh-CN" sz="2000" dirty="0" smtClean="0"/>
            </a:p>
            <a:p>
              <a:pPr marL="0" lvl="1"/>
              <a:r>
                <a:rPr lang="en-US" altLang="zh-CN" sz="2000" dirty="0" smtClean="0"/>
                <a:t>&gt;&gt;&gt; </a:t>
              </a:r>
              <a:r>
                <a:rPr lang="en-US" altLang="zh-CN" sz="2000" dirty="0" err="1"/>
                <a:t>anfo</a:t>
              </a:r>
              <a:r>
                <a:rPr lang="en-US" altLang="zh-CN" sz="2000" dirty="0" smtClean="0"/>
                <a:t>={</a:t>
              </a:r>
              <a:r>
                <a:rPr lang="en-US" altLang="zh-CN" sz="2000" dirty="0">
                  <a:solidFill>
                    <a:schemeClr val="accent3"/>
                  </a:solidFill>
                </a:rPr>
                <a:t>'</a:t>
              </a:r>
              <a:r>
                <a:rPr lang="en-US" altLang="zh-CN" sz="2000" dirty="0" err="1">
                  <a:solidFill>
                    <a:schemeClr val="accent3"/>
                  </a:solidFill>
                </a:rPr>
                <a:t>Mayue</a:t>
              </a:r>
              <a:r>
                <a:rPr lang="en-US" altLang="zh-CN" sz="2000" dirty="0">
                  <a:solidFill>
                    <a:schemeClr val="accent3"/>
                  </a:solidFill>
                </a:rPr>
                <a:t>'</a:t>
              </a:r>
              <a:r>
                <a:rPr lang="en-US" altLang="zh-CN" sz="2000" dirty="0"/>
                <a:t>: 3000, </a:t>
              </a:r>
              <a:r>
                <a:rPr lang="en-US" altLang="zh-CN" sz="2000" dirty="0">
                  <a:solidFill>
                    <a:schemeClr val="accent3"/>
                  </a:solidFill>
                </a:rPr>
                <a:t>'</a:t>
              </a:r>
              <a:r>
                <a:rPr lang="en-US" altLang="zh-CN" sz="2000" dirty="0" err="1">
                  <a:solidFill>
                    <a:schemeClr val="accent3"/>
                  </a:solidFill>
                </a:rPr>
                <a:t>Lilin</a:t>
              </a:r>
              <a:r>
                <a:rPr lang="en-US" altLang="zh-CN" sz="2000" dirty="0">
                  <a:solidFill>
                    <a:schemeClr val="accent3"/>
                  </a:solidFill>
                </a:rPr>
                <a:t>'</a:t>
              </a:r>
              <a:r>
                <a:rPr lang="en-US" altLang="zh-CN" sz="2000" dirty="0"/>
                <a:t>: 4500, </a:t>
              </a:r>
              <a:r>
                <a:rPr lang="en-US" altLang="zh-CN" sz="2000" dirty="0">
                  <a:solidFill>
                    <a:schemeClr val="accent3"/>
                  </a:solidFill>
                </a:rPr>
                <a:t>'</a:t>
              </a:r>
              <a:r>
                <a:rPr lang="en-US" altLang="zh-CN" sz="2000" dirty="0" err="1">
                  <a:solidFill>
                    <a:schemeClr val="accent3"/>
                  </a:solidFill>
                </a:rPr>
                <a:t>Wuyun</a:t>
              </a:r>
              <a:r>
                <a:rPr lang="en-US" altLang="zh-CN" sz="2000" dirty="0">
                  <a:solidFill>
                    <a:schemeClr val="accent3"/>
                  </a:solidFill>
                </a:rPr>
                <a:t>'</a:t>
              </a:r>
              <a:r>
                <a:rPr lang="en-US" altLang="zh-CN" sz="2000" dirty="0"/>
                <a:t>: 8000}</a:t>
              </a:r>
            </a:p>
            <a:p>
              <a:pPr marL="0" lvl="1"/>
              <a:r>
                <a:rPr lang="en-US" altLang="zh-CN" sz="2000" dirty="0"/>
                <a:t>&gt;&gt;&gt; </a:t>
              </a:r>
              <a:r>
                <a:rPr lang="en-US" altLang="zh-CN" sz="2000" dirty="0" err="1"/>
                <a:t>bInfo</a:t>
              </a:r>
              <a:r>
                <a:rPr lang="en-US" altLang="zh-CN" sz="2000" dirty="0"/>
                <a:t> = </a:t>
              </a:r>
              <a:r>
                <a:rPr lang="en-US" altLang="zh-CN" sz="2000" dirty="0" smtClean="0"/>
                <a:t>{}</a:t>
              </a:r>
              <a:endParaRPr lang="en-US" altLang="zh-CN" sz="2000" dirty="0"/>
            </a:p>
            <a:p>
              <a:pPr marL="0" lvl="1"/>
              <a:r>
                <a:rPr lang="en-US" altLang="zh-CN" sz="2000" dirty="0" smtClean="0"/>
                <a:t>&gt;&gt;&gt; </a:t>
              </a:r>
              <a:r>
                <a:rPr lang="en-US" altLang="zh-CN" sz="2000" dirty="0" err="1" smtClean="0"/>
                <a:t>bInfo.update</a:t>
              </a:r>
              <a:r>
                <a:rPr lang="en-US" altLang="zh-CN" sz="2000" dirty="0" smtClean="0"/>
                <a:t>(</a:t>
              </a:r>
              <a:r>
                <a:rPr lang="en-US" altLang="zh-CN" sz="2000" dirty="0" err="1" smtClean="0"/>
                <a:t>aInfo</a:t>
              </a:r>
              <a:r>
                <a:rPr lang="en-US" altLang="zh-CN" sz="2000" dirty="0"/>
                <a:t>)     </a:t>
              </a:r>
            </a:p>
            <a:p>
              <a:pPr marL="0" lvl="1"/>
              <a:r>
                <a:rPr lang="en-US" altLang="zh-CN" sz="2000" dirty="0"/>
                <a:t>&gt;&gt;&gt; </a:t>
              </a:r>
              <a:r>
                <a:rPr lang="en-US" altLang="zh-CN" sz="2000" dirty="0" err="1"/>
                <a:t>b</a:t>
              </a:r>
              <a:r>
                <a:rPr lang="en-US" altLang="zh-CN" sz="2000" dirty="0" err="1" smtClean="0"/>
                <a:t>Info</a:t>
              </a:r>
              <a:endParaRPr lang="en-US" altLang="zh-CN" sz="2000" dirty="0"/>
            </a:p>
            <a:p>
              <a:pPr marL="0" lvl="1"/>
              <a:r>
                <a:rPr lang="en-US" altLang="zh-CN" sz="2000" dirty="0">
                  <a:solidFill>
                    <a:srgbClr val="0070C0"/>
                  </a:solidFill>
                </a:rPr>
                <a:t>{'</a:t>
              </a:r>
              <a:r>
                <a:rPr lang="en-US" altLang="zh-CN" sz="2000" dirty="0" err="1">
                  <a:solidFill>
                    <a:srgbClr val="0070C0"/>
                  </a:solidFill>
                </a:rPr>
                <a:t>Mayue</a:t>
              </a:r>
              <a:r>
                <a:rPr lang="en-US" altLang="zh-CN" sz="2000" dirty="0">
                  <a:solidFill>
                    <a:srgbClr val="0070C0"/>
                  </a:solidFill>
                </a:rPr>
                <a:t>': 3000, '</a:t>
              </a:r>
              <a:r>
                <a:rPr lang="en-US" altLang="zh-CN" sz="2000" dirty="0" err="1">
                  <a:solidFill>
                    <a:srgbClr val="0070C0"/>
                  </a:solidFill>
                </a:rPr>
                <a:t>Lilin</a:t>
              </a:r>
              <a:r>
                <a:rPr lang="en-US" altLang="zh-CN" sz="2000" dirty="0">
                  <a:solidFill>
                    <a:srgbClr val="0070C0"/>
                  </a:solidFill>
                </a:rPr>
                <a:t>': 4500, '</a:t>
              </a:r>
              <a:r>
                <a:rPr lang="en-US" altLang="zh-CN" sz="2000" dirty="0" err="1">
                  <a:solidFill>
                    <a:srgbClr val="0070C0"/>
                  </a:solidFill>
                </a:rPr>
                <a:t>Wuyun</a:t>
              </a:r>
              <a:r>
                <a:rPr lang="en-US" altLang="zh-CN" sz="2000" dirty="0">
                  <a:solidFill>
                    <a:srgbClr val="0070C0"/>
                  </a:solidFill>
                </a:rPr>
                <a:t>': 8000</a:t>
              </a:r>
              <a:r>
                <a:rPr lang="en-US" altLang="zh-CN" sz="2000" dirty="0" smtClean="0">
                  <a:solidFill>
                    <a:srgbClr val="0070C0"/>
                  </a:solidFill>
                </a:rPr>
                <a:t>}</a:t>
              </a:r>
            </a:p>
            <a:p>
              <a:r>
                <a:rPr lang="en-US" altLang="zh-CN" sz="2000" dirty="0"/>
                <a:t>&gt;&gt;&gt; </a:t>
              </a:r>
              <a:r>
                <a:rPr lang="en-US" altLang="zh-CN" sz="2000" dirty="0" err="1"/>
                <a:t>cInfo</a:t>
              </a:r>
              <a:r>
                <a:rPr lang="en-US" altLang="zh-CN" sz="2000" dirty="0"/>
                <a:t> = {</a:t>
              </a:r>
              <a:r>
                <a:rPr lang="en-US" altLang="zh-CN" sz="2000" dirty="0">
                  <a:solidFill>
                    <a:schemeClr val="accent3"/>
                  </a:solidFill>
                </a:rPr>
                <a:t>'</a:t>
              </a:r>
              <a:r>
                <a:rPr lang="en-US" altLang="zh-CN" sz="2000" dirty="0" err="1">
                  <a:solidFill>
                    <a:schemeClr val="accent3"/>
                  </a:solidFill>
                </a:rPr>
                <a:t>Mayue</a:t>
              </a:r>
              <a:r>
                <a:rPr lang="en-US" altLang="zh-CN" sz="2000" dirty="0">
                  <a:solidFill>
                    <a:schemeClr val="accent3"/>
                  </a:solidFill>
                </a:rPr>
                <a:t>'</a:t>
              </a:r>
              <a:r>
                <a:rPr lang="en-US" altLang="zh-CN" sz="2000" dirty="0"/>
                <a:t>: 4000, </a:t>
              </a:r>
              <a:r>
                <a:rPr lang="en-US" altLang="zh-CN" sz="2000" dirty="0">
                  <a:solidFill>
                    <a:schemeClr val="accent3"/>
                  </a:solidFill>
                </a:rPr>
                <a:t>'Wanqi'</a:t>
              </a:r>
              <a:r>
                <a:rPr lang="en-US" altLang="zh-CN" sz="2000" dirty="0"/>
                <a:t>:6000, </a:t>
              </a:r>
              <a:r>
                <a:rPr lang="en-US" altLang="zh-CN" sz="2000" dirty="0">
                  <a:solidFill>
                    <a:schemeClr val="accent3"/>
                  </a:solidFill>
                </a:rPr>
                <a:t>'</a:t>
              </a:r>
              <a:r>
                <a:rPr lang="en-US" altLang="zh-CN" sz="2000" dirty="0" err="1">
                  <a:solidFill>
                    <a:schemeClr val="accent3"/>
                  </a:solidFill>
                </a:rPr>
                <a:t>Lilin</a:t>
              </a:r>
              <a:r>
                <a:rPr lang="en-US" altLang="zh-CN" sz="2000" dirty="0">
                  <a:solidFill>
                    <a:schemeClr val="accent3"/>
                  </a:solidFill>
                </a:rPr>
                <a:t>'</a:t>
              </a:r>
              <a:r>
                <a:rPr lang="en-US" altLang="zh-CN" sz="2000" dirty="0"/>
                <a:t>: 9999}</a:t>
              </a:r>
              <a:endParaRPr lang="zh-CN" altLang="zh-CN" sz="2000" dirty="0"/>
            </a:p>
            <a:p>
              <a:r>
                <a:rPr lang="en-US" altLang="zh-CN" sz="2000" dirty="0"/>
                <a:t>&gt;&gt;&gt; </a:t>
              </a:r>
              <a:r>
                <a:rPr lang="en-US" altLang="zh-CN" sz="2000" dirty="0" err="1"/>
                <a:t>aInfo</a:t>
              </a:r>
              <a:endParaRPr lang="zh-CN" altLang="zh-CN" sz="2000" dirty="0"/>
            </a:p>
            <a:p>
              <a:r>
                <a:rPr lang="en-US" altLang="zh-CN" sz="2000" dirty="0">
                  <a:solidFill>
                    <a:srgbClr val="0070C0"/>
                  </a:solidFill>
                </a:rPr>
                <a:t>{'</a:t>
              </a:r>
              <a:r>
                <a:rPr lang="en-US" altLang="zh-CN" sz="2000" dirty="0" err="1">
                  <a:solidFill>
                    <a:srgbClr val="0070C0"/>
                  </a:solidFill>
                </a:rPr>
                <a:t>Mayue</a:t>
              </a:r>
              <a:r>
                <a:rPr lang="en-US" altLang="zh-CN" sz="2000" dirty="0">
                  <a:solidFill>
                    <a:srgbClr val="0070C0"/>
                  </a:solidFill>
                </a:rPr>
                <a:t>': 3000, '</a:t>
              </a:r>
              <a:r>
                <a:rPr lang="en-US" altLang="zh-CN" sz="2000" dirty="0" err="1">
                  <a:solidFill>
                    <a:srgbClr val="0070C0"/>
                  </a:solidFill>
                </a:rPr>
                <a:t>Lilin</a:t>
              </a:r>
              <a:r>
                <a:rPr lang="en-US" altLang="zh-CN" sz="2000" dirty="0">
                  <a:solidFill>
                    <a:srgbClr val="0070C0"/>
                  </a:solidFill>
                </a:rPr>
                <a:t>': 4500, '</a:t>
              </a:r>
              <a:r>
                <a:rPr lang="en-US" altLang="zh-CN" sz="2000" dirty="0" err="1">
                  <a:solidFill>
                    <a:srgbClr val="0070C0"/>
                  </a:solidFill>
                </a:rPr>
                <a:t>Wuyun</a:t>
              </a:r>
              <a:r>
                <a:rPr lang="en-US" altLang="zh-CN" sz="2000" dirty="0">
                  <a:solidFill>
                    <a:srgbClr val="0070C0"/>
                  </a:solidFill>
                </a:rPr>
                <a:t>': 8000}</a:t>
              </a:r>
              <a:endParaRPr lang="zh-CN" altLang="zh-CN" sz="2000" dirty="0">
                <a:solidFill>
                  <a:srgbClr val="0070C0"/>
                </a:solidFill>
              </a:endParaRPr>
            </a:p>
            <a:p>
              <a:r>
                <a:rPr lang="en-US" altLang="zh-CN" sz="2000" dirty="0"/>
                <a:t>&gt;&gt;&gt; </a:t>
              </a:r>
              <a:r>
                <a:rPr lang="en-US" altLang="zh-CN" sz="2000" dirty="0" err="1"/>
                <a:t>aInfo.update</a:t>
              </a:r>
              <a:r>
                <a:rPr lang="en-US" altLang="zh-CN" sz="2000" dirty="0"/>
                <a:t>(</a:t>
              </a:r>
              <a:r>
                <a:rPr lang="en-US" altLang="zh-CN" sz="2000" dirty="0" err="1"/>
                <a:t>cInfo</a:t>
              </a:r>
              <a:r>
                <a:rPr lang="en-US" altLang="zh-CN" sz="2000" dirty="0"/>
                <a:t>)</a:t>
              </a:r>
              <a:endParaRPr lang="zh-CN" altLang="zh-CN" sz="2000" dirty="0"/>
            </a:p>
            <a:p>
              <a:r>
                <a:rPr lang="en-US" altLang="zh-CN" sz="2000" dirty="0"/>
                <a:t>&gt;&gt;&gt; </a:t>
              </a:r>
              <a:r>
                <a:rPr lang="en-US" altLang="zh-CN" sz="2000" dirty="0" err="1"/>
                <a:t>aInfo</a:t>
              </a:r>
              <a:endParaRPr lang="zh-CN" altLang="zh-CN" sz="2000" dirty="0"/>
            </a:p>
            <a:p>
              <a:r>
                <a:rPr lang="en-US" altLang="zh-CN" sz="2000" dirty="0">
                  <a:solidFill>
                    <a:srgbClr val="0070C0"/>
                  </a:solidFill>
                </a:rPr>
                <a:t>{'</a:t>
              </a:r>
              <a:r>
                <a:rPr lang="en-US" altLang="zh-CN" sz="2000" dirty="0" err="1">
                  <a:solidFill>
                    <a:srgbClr val="0070C0"/>
                  </a:solidFill>
                </a:rPr>
                <a:t>Mayue</a:t>
              </a:r>
              <a:r>
                <a:rPr lang="en-US" altLang="zh-CN" sz="2000" dirty="0">
                  <a:solidFill>
                    <a:srgbClr val="0070C0"/>
                  </a:solidFill>
                </a:rPr>
                <a:t>': 4000, '</a:t>
              </a:r>
              <a:r>
                <a:rPr lang="en-US" altLang="zh-CN" sz="2000" dirty="0" err="1">
                  <a:solidFill>
                    <a:srgbClr val="0070C0"/>
                  </a:solidFill>
                </a:rPr>
                <a:t>Lilin</a:t>
              </a:r>
              <a:r>
                <a:rPr lang="en-US" altLang="zh-CN" sz="2000" dirty="0">
                  <a:solidFill>
                    <a:srgbClr val="0070C0"/>
                  </a:solidFill>
                </a:rPr>
                <a:t>': 9999, '</a:t>
              </a:r>
              <a:r>
                <a:rPr lang="en-US" altLang="zh-CN" sz="2000" dirty="0" err="1">
                  <a:solidFill>
                    <a:srgbClr val="0070C0"/>
                  </a:solidFill>
                </a:rPr>
                <a:t>Wanqi</a:t>
              </a:r>
              <a:r>
                <a:rPr lang="en-US" altLang="zh-CN" sz="2000" dirty="0">
                  <a:solidFill>
                    <a:srgbClr val="0070C0"/>
                  </a:solidFill>
                </a:rPr>
                <a:t>': 6000, '</a:t>
              </a:r>
              <a:r>
                <a:rPr lang="en-US" altLang="zh-CN" sz="2000" dirty="0" err="1">
                  <a:solidFill>
                    <a:srgbClr val="0070C0"/>
                  </a:solidFill>
                </a:rPr>
                <a:t>Wuyun</a:t>
              </a:r>
              <a:r>
                <a:rPr lang="en-US" altLang="zh-CN" sz="2000" dirty="0">
                  <a:solidFill>
                    <a:srgbClr val="0070C0"/>
                  </a:solidFill>
                </a:rPr>
                <a:t>': 8000}</a:t>
              </a:r>
              <a:endParaRPr lang="zh-CN" altLang="zh-CN" sz="2000" dirty="0">
                <a:solidFill>
                  <a:srgbClr val="0070C0"/>
                </a:solidFill>
              </a:endParaRPr>
            </a:p>
            <a:p>
              <a:pPr marL="0" lvl="1"/>
              <a:endParaRPr lang="en-US" altLang="zh-CN" sz="2000" dirty="0">
                <a:solidFill>
                  <a:srgbClr val="0070C0"/>
                </a:solidFill>
              </a:endParaRPr>
            </a:p>
          </p:txBody>
        </p:sp>
        <p:sp>
          <p:nvSpPr>
            <p:cNvPr id="10" name="椭圆形标注 9"/>
            <p:cNvSpPr/>
            <p:nvPr/>
          </p:nvSpPr>
          <p:spPr>
            <a:xfrm>
              <a:off x="387777" y="2530877"/>
              <a:ext cx="442760" cy="240138"/>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sz="2000" b="1" dirty="0">
                  <a:solidFill>
                    <a:schemeClr val="accent6"/>
                  </a:solidFill>
                </a:rPr>
                <a:t>S</a:t>
              </a:r>
              <a:r>
                <a:rPr lang="en-US" altLang="zh-CN" sz="700" dirty="0">
                  <a:solidFill>
                    <a:schemeClr val="accent6"/>
                  </a:solidFill>
                </a:rPr>
                <a:t>ource</a:t>
              </a:r>
              <a:endParaRPr lang="zh-CN" altLang="en-US" sz="700" dirty="0">
                <a:solidFill>
                  <a:schemeClr val="accent6"/>
                </a:solidFill>
              </a:endParaRPr>
            </a:p>
          </p:txBody>
        </p:sp>
      </p:grpSp>
      <p:sp>
        <p:nvSpPr>
          <p:cNvPr id="3" name="灯片编号占位符 2"/>
          <p:cNvSpPr>
            <a:spLocks noGrp="1"/>
          </p:cNvSpPr>
          <p:nvPr>
            <p:ph type="sldNum" sz="quarter" idx="4"/>
          </p:nvPr>
        </p:nvSpPr>
        <p:spPr>
          <a:xfrm>
            <a:off x="8028384" y="357504"/>
            <a:ext cx="360000" cy="432048"/>
          </a:xfrm>
        </p:spPr>
        <p:txBody>
          <a:bodyPr/>
          <a:lstStyle/>
          <a:p>
            <a:fld id="{D18B1CCC-5B4E-41DC-9FD8-30B8F0069F97}" type="slidenum">
              <a:rPr lang="zh-CN" altLang="en-US" smtClean="0"/>
              <a:pPr/>
              <a:t>30</a:t>
            </a:fld>
            <a:endParaRPr lang="zh-CN" altLang="en-US" dirty="0"/>
          </a:p>
        </p:txBody>
      </p:sp>
      <p:sp>
        <p:nvSpPr>
          <p:cNvPr id="4" name="矩形 3"/>
          <p:cNvSpPr/>
          <p:nvPr/>
        </p:nvSpPr>
        <p:spPr>
          <a:xfrm>
            <a:off x="512933" y="1077593"/>
            <a:ext cx="1322763" cy="461665"/>
          </a:xfrm>
          <a:prstGeom prst="rect">
            <a:avLst/>
          </a:prstGeom>
          <a:solidFill>
            <a:schemeClr val="accent1"/>
          </a:solidFill>
          <a:ln>
            <a:noFill/>
          </a:ln>
        </p:spPr>
        <p:style>
          <a:lnRef idx="1">
            <a:schemeClr val="accent5"/>
          </a:lnRef>
          <a:fillRef idx="3">
            <a:schemeClr val="accent5"/>
          </a:fillRef>
          <a:effectRef idx="2">
            <a:schemeClr val="accent5"/>
          </a:effectRef>
          <a:fontRef idx="minor">
            <a:schemeClr val="lt1"/>
          </a:fontRef>
        </p:style>
        <p:txBody>
          <a:bodyPr wrap="square">
            <a:spAutoFit/>
          </a:bodyPr>
          <a:lstStyle/>
          <a:p>
            <a:r>
              <a:rPr lang="en-US" altLang="zh-CN" sz="2400" dirty="0">
                <a:ln w="0"/>
                <a:solidFill>
                  <a:schemeClr val="bg1"/>
                </a:solidFill>
                <a:latin typeface="微软雅黑 Light" panose="020B0502040204020203" pitchFamily="34" charset="-122"/>
                <a:ea typeface="微软雅黑 Light" panose="020B0502040204020203" pitchFamily="34" charset="-122"/>
                <a:cs typeface="Times New Roman" panose="02020603050405020304" pitchFamily="18" charset="0"/>
              </a:rPr>
              <a:t>update()</a:t>
            </a:r>
            <a:endParaRPr lang="zh-CN" altLang="en-US" sz="2400" dirty="0">
              <a:ln w="0"/>
              <a:solidFill>
                <a:schemeClr val="bg1"/>
              </a:solidFill>
              <a:latin typeface="微软雅黑 Light" panose="020B0502040204020203" pitchFamily="34" charset="-122"/>
              <a:ea typeface="微软雅黑 Light" panose="020B0502040204020203" pitchFamily="34" charset="-122"/>
              <a:cs typeface="Times New Roman" panose="02020603050405020304" pitchFamily="18" charset="0"/>
            </a:endParaRPr>
          </a:p>
        </p:txBody>
      </p:sp>
    </p:spTree>
    <p:extLst>
      <p:ext uri="{BB962C8B-B14F-4D97-AF65-F5344CB8AC3E}">
        <p14:creationId xmlns:p14="http://schemas.microsoft.com/office/powerpoint/2010/main" val="1955018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字典方法</a:t>
            </a:r>
            <a:endParaRPr lang="zh-CN" altLang="en-US" dirty="0"/>
          </a:p>
        </p:txBody>
      </p:sp>
      <p:sp>
        <p:nvSpPr>
          <p:cNvPr id="9" name="任意多边形 8"/>
          <p:cNvSpPr/>
          <p:nvPr/>
        </p:nvSpPr>
        <p:spPr>
          <a:xfrm>
            <a:off x="658516" y="1521243"/>
            <a:ext cx="7355160" cy="2994723"/>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marL="0" lvl="1"/>
            <a:endParaRPr lang="en-US" altLang="zh-CN" sz="1900" dirty="0"/>
          </a:p>
          <a:p>
            <a:pPr marL="0" lvl="1">
              <a:lnSpc>
                <a:spcPct val="85000"/>
              </a:lnSpc>
            </a:pPr>
            <a:r>
              <a:rPr lang="en-US" altLang="zh-CN" sz="2000" dirty="0" smtClean="0"/>
              <a:t>&gt;&gt;&gt; </a:t>
            </a:r>
            <a:r>
              <a:rPr lang="en-US" altLang="zh-CN" sz="2000" dirty="0"/>
              <a:t>aInfo.setdefault(</a:t>
            </a:r>
            <a:r>
              <a:rPr lang="en-US" altLang="zh-CN" sz="2000" dirty="0" smtClean="0">
                <a:solidFill>
                  <a:schemeClr val="accent3"/>
                </a:solidFill>
              </a:rPr>
              <a:t>'</a:t>
            </a:r>
            <a:r>
              <a:rPr lang="en-US" altLang="zh-CN" sz="2000" dirty="0" err="1" smtClean="0">
                <a:solidFill>
                  <a:schemeClr val="accent3"/>
                </a:solidFill>
              </a:rPr>
              <a:t>Lilin</a:t>
            </a:r>
            <a:r>
              <a:rPr lang="en-US" altLang="zh-CN" sz="2000" dirty="0" smtClean="0">
                <a:solidFill>
                  <a:schemeClr val="accent3"/>
                </a:solidFill>
              </a:rPr>
              <a:t>'</a:t>
            </a:r>
            <a:r>
              <a:rPr lang="en-US" altLang="zh-CN" sz="2000" dirty="0" smtClean="0"/>
              <a:t>, </a:t>
            </a:r>
            <a:r>
              <a:rPr lang="en-US" altLang="zh-CN" sz="2000" dirty="0">
                <a:solidFill>
                  <a:schemeClr val="accent6"/>
                </a:solidFill>
              </a:rPr>
              <a:t>None</a:t>
            </a:r>
            <a:r>
              <a:rPr lang="en-US" altLang="zh-CN" sz="2000" dirty="0"/>
              <a:t>)</a:t>
            </a:r>
          </a:p>
          <a:p>
            <a:pPr marL="0" lvl="1">
              <a:lnSpc>
                <a:spcPct val="85000"/>
              </a:lnSpc>
            </a:pPr>
            <a:r>
              <a:rPr lang="en-US" altLang="zh-CN" sz="2000" i="1" dirty="0">
                <a:solidFill>
                  <a:schemeClr val="bg1">
                    <a:lumMod val="75000"/>
                  </a:schemeClr>
                </a:solidFill>
              </a:rPr>
              <a:t># </a:t>
            </a:r>
            <a:r>
              <a:rPr lang="zh-CN" altLang="en-US" sz="2000" i="1" dirty="0" smtClean="0">
                <a:solidFill>
                  <a:schemeClr val="bg1">
                    <a:lumMod val="75000"/>
                  </a:schemeClr>
                </a:solidFill>
              </a:rPr>
              <a:t>与</a:t>
            </a:r>
            <a:r>
              <a:rPr lang="en-US" altLang="zh-CN" sz="2000" i="1" dirty="0" err="1" smtClean="0">
                <a:solidFill>
                  <a:schemeClr val="bg1">
                    <a:lumMod val="75000"/>
                  </a:schemeClr>
                </a:solidFill>
              </a:rPr>
              <a:t>aInfo.get</a:t>
            </a:r>
            <a:r>
              <a:rPr lang="en-US" altLang="zh-CN" sz="2000" i="1" dirty="0">
                <a:solidFill>
                  <a:schemeClr val="bg1">
                    <a:lumMod val="75000"/>
                  </a:schemeClr>
                </a:solidFill>
              </a:rPr>
              <a:t>(</a:t>
            </a:r>
            <a:r>
              <a:rPr lang="en-US" altLang="zh-CN" sz="2000" i="1" dirty="0" smtClean="0">
                <a:solidFill>
                  <a:schemeClr val="bg1">
                    <a:lumMod val="75000"/>
                  </a:schemeClr>
                </a:solidFill>
              </a:rPr>
              <a:t>'</a:t>
            </a:r>
            <a:r>
              <a:rPr lang="en-US" altLang="zh-CN" sz="2000" i="1" dirty="0" err="1" smtClean="0">
                <a:solidFill>
                  <a:schemeClr val="bg1">
                    <a:lumMod val="75000"/>
                  </a:schemeClr>
                </a:solidFill>
              </a:rPr>
              <a:t>Lilin</a:t>
            </a:r>
            <a:r>
              <a:rPr lang="en-US" altLang="zh-CN" sz="2000" i="1" dirty="0" smtClean="0">
                <a:solidFill>
                  <a:schemeClr val="bg1">
                    <a:lumMod val="75000"/>
                  </a:schemeClr>
                </a:solidFill>
              </a:rPr>
              <a:t>')</a:t>
            </a:r>
            <a:r>
              <a:rPr lang="zh-CN" altLang="en-US" sz="2000" i="1" dirty="0" smtClean="0">
                <a:solidFill>
                  <a:schemeClr val="bg1">
                    <a:lumMod val="75000"/>
                  </a:schemeClr>
                </a:solidFill>
              </a:rPr>
              <a:t>和</a:t>
            </a:r>
            <a:r>
              <a:rPr lang="en-US" altLang="zh-CN" sz="2000" i="1" dirty="0" smtClean="0">
                <a:solidFill>
                  <a:schemeClr val="bg1">
                    <a:lumMod val="75000"/>
                  </a:schemeClr>
                </a:solidFill>
              </a:rPr>
              <a:t>aInfo.setdefault('</a:t>
            </a:r>
            <a:r>
              <a:rPr lang="en-US" altLang="zh-CN" sz="2000" i="1" dirty="0" err="1" smtClean="0">
                <a:solidFill>
                  <a:schemeClr val="bg1">
                    <a:lumMod val="75000"/>
                  </a:schemeClr>
                </a:solidFill>
              </a:rPr>
              <a:t>Lilin</a:t>
            </a:r>
            <a:r>
              <a:rPr lang="en-US" altLang="zh-CN" sz="2000" i="1" dirty="0" smtClean="0">
                <a:solidFill>
                  <a:schemeClr val="bg1">
                    <a:lumMod val="75000"/>
                  </a:schemeClr>
                </a:solidFill>
              </a:rPr>
              <a:t>')</a:t>
            </a:r>
            <a:r>
              <a:rPr lang="zh-CN" altLang="en-US" sz="2000" i="1" dirty="0">
                <a:solidFill>
                  <a:schemeClr val="bg1">
                    <a:lumMod val="75000"/>
                  </a:schemeClr>
                </a:solidFill>
                <a:latin typeface="微软雅黑" panose="020B0503020204020204" pitchFamily="34" charset="-122"/>
                <a:ea typeface="微软雅黑" panose="020B0503020204020204" pitchFamily="34" charset="-122"/>
              </a:rPr>
              <a:t>效果一样</a:t>
            </a:r>
          </a:p>
          <a:p>
            <a:pPr marL="0" lvl="1">
              <a:lnSpc>
                <a:spcPct val="85000"/>
              </a:lnSpc>
            </a:pPr>
            <a:r>
              <a:rPr lang="en-US" altLang="zh-CN" sz="2000" dirty="0" smtClean="0">
                <a:solidFill>
                  <a:srgbClr val="0070C0"/>
                </a:solidFill>
              </a:rPr>
              <a:t>9999</a:t>
            </a:r>
            <a:endParaRPr lang="en-US" altLang="zh-CN" sz="2000" dirty="0">
              <a:solidFill>
                <a:srgbClr val="0070C0"/>
              </a:solidFill>
            </a:endParaRPr>
          </a:p>
          <a:p>
            <a:pPr marL="0" lvl="1">
              <a:lnSpc>
                <a:spcPct val="85000"/>
              </a:lnSpc>
            </a:pPr>
            <a:r>
              <a:rPr lang="en-US" altLang="zh-CN" sz="2000" dirty="0"/>
              <a:t>&gt;&gt;&gt; aInfo.setdefault(</a:t>
            </a:r>
            <a:r>
              <a:rPr lang="en-US" altLang="zh-CN" sz="2000" dirty="0">
                <a:solidFill>
                  <a:schemeClr val="accent3"/>
                </a:solidFill>
              </a:rPr>
              <a:t>'</a:t>
            </a:r>
            <a:r>
              <a:rPr lang="en-US" altLang="zh-CN" sz="2000" dirty="0" err="1">
                <a:solidFill>
                  <a:schemeClr val="accent3"/>
                </a:solidFill>
              </a:rPr>
              <a:t>Jinhe</a:t>
            </a:r>
            <a:r>
              <a:rPr lang="en-US" altLang="zh-CN" sz="2000" dirty="0">
                <a:solidFill>
                  <a:schemeClr val="accent3"/>
                </a:solidFill>
              </a:rPr>
              <a:t>'</a:t>
            </a:r>
            <a:r>
              <a:rPr lang="en-US" altLang="zh-CN" sz="2000" dirty="0"/>
              <a:t>, </a:t>
            </a:r>
            <a:r>
              <a:rPr lang="en-US" altLang="zh-CN" sz="2000" dirty="0">
                <a:solidFill>
                  <a:schemeClr val="accent6"/>
                </a:solidFill>
              </a:rPr>
              <a:t>None</a:t>
            </a:r>
            <a:r>
              <a:rPr lang="en-US" altLang="zh-CN" sz="2000" dirty="0"/>
              <a:t>)</a:t>
            </a:r>
          </a:p>
          <a:p>
            <a:pPr marL="0" lvl="1">
              <a:lnSpc>
                <a:spcPct val="85000"/>
              </a:lnSpc>
            </a:pPr>
            <a:r>
              <a:rPr lang="en-US" altLang="zh-CN" sz="2000" i="1" dirty="0">
                <a:solidFill>
                  <a:schemeClr val="bg1">
                    <a:lumMod val="75000"/>
                  </a:schemeClr>
                </a:solidFill>
              </a:rPr>
              <a:t># </a:t>
            </a:r>
            <a:r>
              <a:rPr lang="zh-CN" altLang="en-US" sz="2000" i="1" dirty="0">
                <a:solidFill>
                  <a:schemeClr val="bg1">
                    <a:lumMod val="75000"/>
                  </a:schemeClr>
                </a:solidFill>
              </a:rPr>
              <a:t>与</a:t>
            </a:r>
            <a:r>
              <a:rPr lang="en-US" altLang="zh-CN" sz="2000" i="1" dirty="0">
                <a:solidFill>
                  <a:schemeClr val="bg1">
                    <a:lumMod val="75000"/>
                  </a:schemeClr>
                </a:solidFill>
              </a:rPr>
              <a:t>aInfo.setdefault('</a:t>
            </a:r>
            <a:r>
              <a:rPr lang="en-US" altLang="zh-CN" sz="2000" i="1" dirty="0" err="1">
                <a:solidFill>
                  <a:schemeClr val="bg1">
                    <a:lumMod val="75000"/>
                  </a:schemeClr>
                </a:solidFill>
              </a:rPr>
              <a:t>Jinhe</a:t>
            </a:r>
            <a:r>
              <a:rPr lang="en-US" altLang="zh-CN" sz="2000" i="1" dirty="0">
                <a:solidFill>
                  <a:schemeClr val="bg1">
                    <a:lumMod val="75000"/>
                  </a:schemeClr>
                </a:solidFill>
              </a:rPr>
              <a:t>')</a:t>
            </a:r>
            <a:r>
              <a:rPr lang="zh-CN" altLang="en-US" sz="2000" i="1" dirty="0">
                <a:solidFill>
                  <a:schemeClr val="bg1">
                    <a:lumMod val="75000"/>
                  </a:schemeClr>
                </a:solidFill>
              </a:rPr>
              <a:t>效果一样</a:t>
            </a:r>
          </a:p>
          <a:p>
            <a:pPr marL="0" lvl="1">
              <a:lnSpc>
                <a:spcPct val="85000"/>
              </a:lnSpc>
            </a:pPr>
            <a:r>
              <a:rPr lang="en-US" altLang="zh-CN" sz="2000" dirty="0"/>
              <a:t>&gt;&gt;&gt; aInfo.setdefault(</a:t>
            </a:r>
            <a:r>
              <a:rPr lang="en-US" altLang="zh-CN" sz="2000" dirty="0">
                <a:solidFill>
                  <a:schemeClr val="accent3"/>
                </a:solidFill>
              </a:rPr>
              <a:t>'</a:t>
            </a:r>
            <a:r>
              <a:rPr lang="en-US" altLang="zh-CN" sz="2000" dirty="0" err="1">
                <a:solidFill>
                  <a:schemeClr val="accent3"/>
                </a:solidFill>
              </a:rPr>
              <a:t>Qiqi</a:t>
            </a:r>
            <a:r>
              <a:rPr lang="en-US" altLang="zh-CN" sz="2000" dirty="0">
                <a:solidFill>
                  <a:schemeClr val="accent3"/>
                </a:solidFill>
              </a:rPr>
              <a:t>'</a:t>
            </a:r>
            <a:r>
              <a:rPr lang="en-US" altLang="zh-CN" sz="2000" dirty="0"/>
              <a:t>, 8000)</a:t>
            </a:r>
          </a:p>
          <a:p>
            <a:pPr marL="0" lvl="1">
              <a:lnSpc>
                <a:spcPct val="85000"/>
              </a:lnSpc>
            </a:pPr>
            <a:r>
              <a:rPr lang="en-US" altLang="zh-CN" sz="2000" dirty="0" smtClean="0">
                <a:solidFill>
                  <a:srgbClr val="0070C0"/>
                </a:solidFill>
              </a:rPr>
              <a:t>8000</a:t>
            </a:r>
          </a:p>
          <a:p>
            <a:pPr marL="0" lvl="1">
              <a:lnSpc>
                <a:spcPct val="85000"/>
              </a:lnSpc>
            </a:pPr>
            <a:r>
              <a:rPr lang="en-US" altLang="zh-CN" sz="2000" dirty="0"/>
              <a:t>&gt;&gt;&gt; </a:t>
            </a:r>
            <a:r>
              <a:rPr lang="en-US" altLang="zh-CN" sz="2000" dirty="0" err="1"/>
              <a:t>aInfo</a:t>
            </a:r>
            <a:endParaRPr lang="en-US" altLang="zh-CN" sz="2000" dirty="0"/>
          </a:p>
          <a:p>
            <a:pPr marL="0" lvl="1">
              <a:lnSpc>
                <a:spcPct val="85000"/>
              </a:lnSpc>
            </a:pPr>
            <a:r>
              <a:rPr lang="en-US" altLang="zh-CN" sz="2000" spc="-150" dirty="0" smtClean="0">
                <a:solidFill>
                  <a:srgbClr val="0070C0"/>
                </a:solidFill>
              </a:rPr>
              <a:t>{</a:t>
            </a:r>
            <a:r>
              <a:rPr lang="en-US" altLang="zh-CN" sz="2000" spc="-150" dirty="0">
                <a:solidFill>
                  <a:srgbClr val="0070C0"/>
                </a:solidFill>
              </a:rPr>
              <a:t>'</a:t>
            </a:r>
            <a:r>
              <a:rPr lang="en-US" altLang="zh-CN" sz="2000" spc="-150" dirty="0" err="1">
                <a:solidFill>
                  <a:srgbClr val="0070C0"/>
                </a:solidFill>
              </a:rPr>
              <a:t>Mayue</a:t>
            </a:r>
            <a:r>
              <a:rPr lang="en-US" altLang="zh-CN" sz="2000" spc="-150" dirty="0">
                <a:solidFill>
                  <a:srgbClr val="0070C0"/>
                </a:solidFill>
              </a:rPr>
              <a:t>': 4000, '</a:t>
            </a:r>
            <a:r>
              <a:rPr lang="en-US" altLang="zh-CN" sz="2000" spc="-150" dirty="0" err="1">
                <a:solidFill>
                  <a:srgbClr val="0070C0"/>
                </a:solidFill>
              </a:rPr>
              <a:t>Lilin</a:t>
            </a:r>
            <a:r>
              <a:rPr lang="en-US" altLang="zh-CN" sz="2000" spc="-150" dirty="0">
                <a:solidFill>
                  <a:srgbClr val="0070C0"/>
                </a:solidFill>
              </a:rPr>
              <a:t>': 9999, '</a:t>
            </a:r>
            <a:r>
              <a:rPr lang="en-US" altLang="zh-CN" sz="2000" spc="-150" dirty="0" err="1">
                <a:solidFill>
                  <a:srgbClr val="0070C0"/>
                </a:solidFill>
              </a:rPr>
              <a:t>Wanqi</a:t>
            </a:r>
            <a:r>
              <a:rPr lang="en-US" altLang="zh-CN" sz="2000" spc="-150" dirty="0">
                <a:solidFill>
                  <a:srgbClr val="0070C0"/>
                </a:solidFill>
              </a:rPr>
              <a:t>': 6000, '</a:t>
            </a:r>
            <a:r>
              <a:rPr lang="en-US" altLang="zh-CN" sz="2000" spc="-150" dirty="0" err="1">
                <a:solidFill>
                  <a:srgbClr val="0070C0"/>
                </a:solidFill>
              </a:rPr>
              <a:t>Wuyun</a:t>
            </a:r>
            <a:r>
              <a:rPr lang="en-US" altLang="zh-CN" sz="2000" spc="-150" dirty="0">
                <a:solidFill>
                  <a:srgbClr val="0070C0"/>
                </a:solidFill>
              </a:rPr>
              <a:t>': 8000, '</a:t>
            </a:r>
            <a:r>
              <a:rPr lang="en-US" altLang="zh-CN" sz="2000" spc="-150" dirty="0" err="1">
                <a:solidFill>
                  <a:srgbClr val="0070C0"/>
                </a:solidFill>
              </a:rPr>
              <a:t>Jinhe</a:t>
            </a:r>
            <a:r>
              <a:rPr lang="en-US" altLang="zh-CN" sz="2000" spc="-150" dirty="0">
                <a:solidFill>
                  <a:srgbClr val="0070C0"/>
                </a:solidFill>
              </a:rPr>
              <a:t>': None, '</a:t>
            </a:r>
            <a:r>
              <a:rPr lang="en-US" altLang="zh-CN" sz="2000" spc="-150" dirty="0" err="1">
                <a:solidFill>
                  <a:srgbClr val="0070C0"/>
                </a:solidFill>
              </a:rPr>
              <a:t>Qiqi</a:t>
            </a:r>
            <a:r>
              <a:rPr lang="en-US" altLang="zh-CN" sz="2000" spc="-150" dirty="0">
                <a:solidFill>
                  <a:srgbClr val="0070C0"/>
                </a:solidFill>
              </a:rPr>
              <a:t>': 8000}</a:t>
            </a:r>
          </a:p>
        </p:txBody>
      </p:sp>
      <p:sp>
        <p:nvSpPr>
          <p:cNvPr id="10" name="椭圆形标注 9"/>
          <p:cNvSpPr/>
          <p:nvPr/>
        </p:nvSpPr>
        <p:spPr>
          <a:xfrm>
            <a:off x="772006" y="1521243"/>
            <a:ext cx="556686" cy="330427"/>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sz="2000" b="1" dirty="0">
                <a:solidFill>
                  <a:schemeClr val="accent6"/>
                </a:solidFill>
              </a:rPr>
              <a:t>S</a:t>
            </a:r>
            <a:r>
              <a:rPr lang="en-US" altLang="zh-CN" sz="700" dirty="0">
                <a:solidFill>
                  <a:schemeClr val="accent6"/>
                </a:solidFill>
              </a:rPr>
              <a:t>ource</a:t>
            </a:r>
            <a:endParaRPr lang="zh-CN" altLang="en-US" sz="700" dirty="0">
              <a:solidFill>
                <a:schemeClr val="accent6"/>
              </a:solidFill>
            </a:endParaRPr>
          </a:p>
        </p:txBody>
      </p:sp>
      <p:sp>
        <p:nvSpPr>
          <p:cNvPr id="3" name="灯片编号占位符 2"/>
          <p:cNvSpPr>
            <a:spLocks noGrp="1"/>
          </p:cNvSpPr>
          <p:nvPr>
            <p:ph type="sldNum" sz="quarter" idx="4"/>
          </p:nvPr>
        </p:nvSpPr>
        <p:spPr>
          <a:xfrm>
            <a:off x="8028384" y="357504"/>
            <a:ext cx="360000" cy="432048"/>
          </a:xfrm>
        </p:spPr>
        <p:txBody>
          <a:bodyPr/>
          <a:lstStyle/>
          <a:p>
            <a:fld id="{D18B1CCC-5B4E-41DC-9FD8-30B8F0069F97}" type="slidenum">
              <a:rPr lang="zh-CN" altLang="en-US" smtClean="0"/>
              <a:pPr/>
              <a:t>31</a:t>
            </a:fld>
            <a:endParaRPr lang="zh-CN" altLang="en-US" dirty="0"/>
          </a:p>
        </p:txBody>
      </p:sp>
      <p:sp>
        <p:nvSpPr>
          <p:cNvPr id="4" name="矩形 3"/>
          <p:cNvSpPr/>
          <p:nvPr/>
        </p:nvSpPr>
        <p:spPr>
          <a:xfrm>
            <a:off x="512933" y="987574"/>
            <a:ext cx="1682803" cy="461665"/>
          </a:xfrm>
          <a:prstGeom prst="rect">
            <a:avLst/>
          </a:prstGeom>
          <a:solidFill>
            <a:schemeClr val="accent1"/>
          </a:solidFill>
          <a:ln>
            <a:noFill/>
          </a:ln>
        </p:spPr>
        <p:style>
          <a:lnRef idx="1">
            <a:schemeClr val="accent5"/>
          </a:lnRef>
          <a:fillRef idx="3">
            <a:schemeClr val="accent5"/>
          </a:fillRef>
          <a:effectRef idx="2">
            <a:schemeClr val="accent5"/>
          </a:effectRef>
          <a:fontRef idx="minor">
            <a:schemeClr val="lt1"/>
          </a:fontRef>
        </p:style>
        <p:txBody>
          <a:bodyPr wrap="square">
            <a:spAutoFit/>
          </a:bodyPr>
          <a:lstStyle/>
          <a:p>
            <a:r>
              <a:rPr lang="en-US" altLang="zh-CN" sz="2400" dirty="0" err="1">
                <a:ln w="0"/>
                <a:solidFill>
                  <a:schemeClr val="bg1"/>
                </a:solidFill>
                <a:latin typeface="微软雅黑 Light" panose="020B0502040204020203" pitchFamily="34" charset="-122"/>
                <a:ea typeface="微软雅黑 Light" panose="020B0502040204020203" pitchFamily="34" charset="-122"/>
                <a:cs typeface="Times New Roman" panose="02020603050405020304" pitchFamily="18" charset="0"/>
              </a:rPr>
              <a:t>setdefault</a:t>
            </a:r>
            <a:r>
              <a:rPr lang="en-US" altLang="zh-CN" sz="2400" dirty="0">
                <a:ln w="0"/>
                <a:solidFill>
                  <a:schemeClr val="bg1"/>
                </a:solidFill>
                <a:latin typeface="微软雅黑 Light" panose="020B0502040204020203" pitchFamily="34" charset="-122"/>
                <a:ea typeface="微软雅黑 Light" panose="020B0502040204020203" pitchFamily="34" charset="-122"/>
                <a:cs typeface="Times New Roman" panose="02020603050405020304" pitchFamily="18" charset="0"/>
              </a:rPr>
              <a:t>()</a:t>
            </a:r>
            <a:endParaRPr lang="zh-CN" altLang="en-US" sz="2400" dirty="0">
              <a:ln w="0"/>
              <a:solidFill>
                <a:schemeClr val="bg1"/>
              </a:solidFill>
              <a:latin typeface="微软雅黑 Light" panose="020B0502040204020203" pitchFamily="34" charset="-122"/>
              <a:ea typeface="微软雅黑 Light" panose="020B0502040204020203" pitchFamily="34" charset="-122"/>
              <a:cs typeface="Times New Roman" panose="02020603050405020304" pitchFamily="18" charset="0"/>
            </a:endParaRPr>
          </a:p>
        </p:txBody>
      </p:sp>
    </p:spTree>
    <p:extLst>
      <p:ext uri="{BB962C8B-B14F-4D97-AF65-F5344CB8AC3E}">
        <p14:creationId xmlns:p14="http://schemas.microsoft.com/office/powerpoint/2010/main" val="2184904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9">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711731" y="1023578"/>
            <a:ext cx="7676693" cy="10696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标题 1"/>
          <p:cNvSpPr>
            <a:spLocks noGrp="1"/>
          </p:cNvSpPr>
          <p:nvPr>
            <p:ph type="title"/>
          </p:nvPr>
        </p:nvSpPr>
        <p:spPr/>
        <p:txBody>
          <a:bodyPr/>
          <a:lstStyle/>
          <a:p>
            <a:r>
              <a:rPr lang="zh-CN" altLang="en-US" dirty="0" smtClean="0"/>
              <a:t>字典方法简单应用</a:t>
            </a:r>
            <a:endParaRPr lang="zh-CN" altLang="en-US" dirty="0"/>
          </a:p>
        </p:txBody>
      </p:sp>
      <p:sp>
        <p:nvSpPr>
          <p:cNvPr id="7" name="矩形 6"/>
          <p:cNvSpPr/>
          <p:nvPr/>
        </p:nvSpPr>
        <p:spPr>
          <a:xfrm>
            <a:off x="1376960" y="1077583"/>
            <a:ext cx="6939456" cy="101566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chemeClr val="accent6"/>
                </a:solidFill>
                <a:latin typeface="微软雅黑" panose="020B0503020204020204" pitchFamily="34" charset="-122"/>
                <a:ea typeface="微软雅黑" panose="020B0503020204020204" pitchFamily="34" charset="-122"/>
                <a:sym typeface="Wingdings" pitchFamily="2" charset="2"/>
              </a:rPr>
              <a:t>已知有</a:t>
            </a:r>
            <a:r>
              <a:rPr lang="zh-CN" altLang="en-US" sz="2000" dirty="0" smtClean="0">
                <a:solidFill>
                  <a:schemeClr val="accent6"/>
                </a:solidFill>
                <a:latin typeface="微软雅黑" panose="020B0503020204020204" pitchFamily="34" charset="-122"/>
                <a:ea typeface="微软雅黑" panose="020B0503020204020204" pitchFamily="34" charset="-122"/>
                <a:sym typeface="Wingdings" pitchFamily="2" charset="2"/>
              </a:rPr>
              <a:t>员工</a:t>
            </a:r>
            <a:r>
              <a:rPr lang="zh-CN" altLang="en-US" sz="2000" dirty="0">
                <a:solidFill>
                  <a:schemeClr val="accent6"/>
                </a:solidFill>
                <a:latin typeface="微软雅黑" panose="020B0503020204020204" pitchFamily="34" charset="-122"/>
                <a:ea typeface="微软雅黑" panose="020B0503020204020204" pitchFamily="34" charset="-122"/>
                <a:sym typeface="Wingdings" pitchFamily="2" charset="2"/>
              </a:rPr>
              <a:t>姓名</a:t>
            </a:r>
            <a:r>
              <a:rPr lang="zh-CN" altLang="en-US" sz="2000" dirty="0" smtClean="0">
                <a:solidFill>
                  <a:schemeClr val="accent6"/>
                </a:solidFill>
                <a:latin typeface="微软雅黑" panose="020B0503020204020204" pitchFamily="34" charset="-122"/>
                <a:ea typeface="微软雅黑" panose="020B0503020204020204" pitchFamily="34" charset="-122"/>
                <a:sym typeface="Wingdings" pitchFamily="2" charset="2"/>
              </a:rPr>
              <a:t>和</a:t>
            </a:r>
            <a:r>
              <a:rPr lang="zh-CN" altLang="en-US" sz="2000" dirty="0">
                <a:solidFill>
                  <a:schemeClr val="accent6"/>
                </a:solidFill>
                <a:latin typeface="微软雅黑" panose="020B0503020204020204" pitchFamily="34" charset="-122"/>
                <a:ea typeface="微软雅黑" panose="020B0503020204020204" pitchFamily="34" charset="-122"/>
                <a:sym typeface="Wingdings" pitchFamily="2" charset="2"/>
              </a:rPr>
              <a:t>工资信息</a:t>
            </a:r>
            <a:r>
              <a:rPr lang="zh-CN" altLang="en-US" sz="2000" dirty="0" smtClean="0">
                <a:solidFill>
                  <a:schemeClr val="accent6"/>
                </a:solidFill>
                <a:latin typeface="微软雅黑" panose="020B0503020204020204" pitchFamily="34" charset="-122"/>
                <a:ea typeface="微软雅黑" panose="020B0503020204020204" pitchFamily="34" charset="-122"/>
                <a:sym typeface="Wingdings" pitchFamily="2" charset="2"/>
              </a:rPr>
              <a:t>表</a:t>
            </a:r>
            <a:r>
              <a:rPr lang="en-US" altLang="zh-CN" sz="2000" dirty="0">
                <a:solidFill>
                  <a:schemeClr val="accent6"/>
                </a:solidFill>
                <a:ea typeface="微软雅黑" panose="020B0503020204020204" pitchFamily="34" charset="-122"/>
                <a:sym typeface="Wingdings" pitchFamily="2" charset="2"/>
              </a:rPr>
              <a:t>{</a:t>
            </a:r>
            <a:r>
              <a:rPr lang="en-US" altLang="zh-CN" sz="2000" dirty="0" smtClean="0">
                <a:solidFill>
                  <a:schemeClr val="accent6"/>
                </a:solidFill>
              </a:rPr>
              <a:t>'</a:t>
            </a:r>
            <a:r>
              <a:rPr lang="en-US" altLang="zh-CN" sz="2000" dirty="0" smtClean="0">
                <a:solidFill>
                  <a:schemeClr val="accent6"/>
                </a:solidFill>
                <a:ea typeface="微软雅黑" panose="020B0503020204020204" pitchFamily="34" charset="-122"/>
              </a:rPr>
              <a:t>Wangdachui</a:t>
            </a:r>
            <a:r>
              <a:rPr lang="en-US" altLang="zh-CN" sz="2000" dirty="0">
                <a:solidFill>
                  <a:schemeClr val="accent6"/>
                </a:solidFill>
              </a:rPr>
              <a:t>'</a:t>
            </a:r>
            <a:r>
              <a:rPr lang="en-US" altLang="zh-CN" sz="2000" dirty="0" smtClean="0">
                <a:solidFill>
                  <a:schemeClr val="accent6"/>
                </a:solidFill>
                <a:ea typeface="微软雅黑" panose="020B0503020204020204" pitchFamily="34" charset="-122"/>
              </a:rPr>
              <a:t>:</a:t>
            </a:r>
            <a:r>
              <a:rPr lang="en-US" altLang="zh-CN" sz="2000" dirty="0">
                <a:solidFill>
                  <a:schemeClr val="accent6"/>
                </a:solidFill>
                <a:ea typeface="微软雅黑" panose="020B0503020204020204" pitchFamily="34" charset="-122"/>
              </a:rPr>
              <a:t>3000, </a:t>
            </a:r>
            <a:r>
              <a:rPr lang="en-US" altLang="zh-CN" sz="2000" dirty="0" smtClean="0">
                <a:solidFill>
                  <a:schemeClr val="accent6"/>
                </a:solidFill>
              </a:rPr>
              <a:t>'</a:t>
            </a:r>
            <a:r>
              <a:rPr lang="en-US" altLang="zh-CN" sz="2000" dirty="0" smtClean="0">
                <a:solidFill>
                  <a:schemeClr val="accent6"/>
                </a:solidFill>
                <a:ea typeface="微软雅黑" panose="020B0503020204020204" pitchFamily="34" charset="-122"/>
              </a:rPr>
              <a:t>Niuyun</a:t>
            </a:r>
            <a:r>
              <a:rPr lang="en-US" altLang="zh-CN" sz="2000" dirty="0">
                <a:solidFill>
                  <a:schemeClr val="accent6"/>
                </a:solidFill>
              </a:rPr>
              <a:t>'</a:t>
            </a:r>
            <a:r>
              <a:rPr lang="en-US" altLang="zh-CN" sz="2000" dirty="0" smtClean="0">
                <a:solidFill>
                  <a:schemeClr val="accent6"/>
                </a:solidFill>
                <a:ea typeface="微软雅黑" panose="020B0503020204020204" pitchFamily="34" charset="-122"/>
              </a:rPr>
              <a:t>:2000</a:t>
            </a:r>
            <a:r>
              <a:rPr lang="en-US" altLang="zh-CN" sz="2000" dirty="0">
                <a:solidFill>
                  <a:schemeClr val="accent6"/>
                </a:solidFill>
                <a:ea typeface="微软雅黑" panose="020B0503020204020204" pitchFamily="34" charset="-122"/>
              </a:rPr>
              <a:t>, </a:t>
            </a:r>
            <a:r>
              <a:rPr lang="en-US" altLang="zh-CN" sz="2000" dirty="0" smtClean="0">
                <a:solidFill>
                  <a:schemeClr val="accent6"/>
                </a:solidFill>
              </a:rPr>
              <a:t>'</a:t>
            </a:r>
            <a:r>
              <a:rPr lang="en-US" altLang="zh-CN" sz="2000" dirty="0" smtClean="0">
                <a:solidFill>
                  <a:schemeClr val="accent6"/>
                </a:solidFill>
                <a:ea typeface="微软雅黑" panose="020B0503020204020204" pitchFamily="34" charset="-122"/>
              </a:rPr>
              <a:t>Linling</a:t>
            </a:r>
            <a:r>
              <a:rPr lang="en-US" altLang="zh-CN" sz="2000" dirty="0">
                <a:solidFill>
                  <a:schemeClr val="accent6"/>
                </a:solidFill>
              </a:rPr>
              <a:t>'</a:t>
            </a:r>
            <a:r>
              <a:rPr lang="en-US" altLang="zh-CN" sz="2000" dirty="0" smtClean="0">
                <a:solidFill>
                  <a:schemeClr val="accent6"/>
                </a:solidFill>
                <a:ea typeface="微软雅黑" panose="020B0503020204020204" pitchFamily="34" charset="-122"/>
              </a:rPr>
              <a:t>:</a:t>
            </a:r>
            <a:r>
              <a:rPr lang="en-US" altLang="zh-CN" sz="2000" dirty="0">
                <a:solidFill>
                  <a:schemeClr val="accent6"/>
                </a:solidFill>
                <a:ea typeface="微软雅黑" panose="020B0503020204020204" pitchFamily="34" charset="-122"/>
              </a:rPr>
              <a:t>4500, </a:t>
            </a:r>
            <a:r>
              <a:rPr lang="en-US" altLang="zh-CN" sz="2000" dirty="0" smtClean="0">
                <a:solidFill>
                  <a:schemeClr val="accent6"/>
                </a:solidFill>
              </a:rPr>
              <a:t>'</a:t>
            </a:r>
            <a:r>
              <a:rPr lang="en-US" altLang="zh-CN" sz="2000" dirty="0" smtClean="0">
                <a:solidFill>
                  <a:schemeClr val="accent6"/>
                </a:solidFill>
                <a:ea typeface="微软雅黑" panose="020B0503020204020204" pitchFamily="34" charset="-122"/>
              </a:rPr>
              <a:t>Tianqi</a:t>
            </a:r>
            <a:r>
              <a:rPr lang="en-US" altLang="zh-CN" sz="2000" dirty="0">
                <a:solidFill>
                  <a:schemeClr val="accent6"/>
                </a:solidFill>
              </a:rPr>
              <a:t>'</a:t>
            </a:r>
            <a:r>
              <a:rPr lang="en-US" altLang="zh-CN" sz="2000" dirty="0" smtClean="0">
                <a:solidFill>
                  <a:schemeClr val="accent6"/>
                </a:solidFill>
                <a:ea typeface="微软雅黑" panose="020B0503020204020204" pitchFamily="34" charset="-122"/>
              </a:rPr>
              <a:t>:8000</a:t>
            </a:r>
            <a:r>
              <a:rPr lang="en-US" altLang="zh-CN" sz="2000" dirty="0">
                <a:solidFill>
                  <a:schemeClr val="accent6"/>
                </a:solidFill>
                <a:ea typeface="微软雅黑" panose="020B0503020204020204" pitchFamily="34" charset="-122"/>
              </a:rPr>
              <a:t>}</a:t>
            </a:r>
            <a:r>
              <a:rPr lang="zh-CN" altLang="en-US" sz="2000" dirty="0" smtClean="0">
                <a:solidFill>
                  <a:schemeClr val="accent6"/>
                </a:solidFill>
                <a:ea typeface="微软雅黑" panose="020B0503020204020204" pitchFamily="34" charset="-122"/>
              </a:rPr>
              <a:t>，</a:t>
            </a:r>
            <a:r>
              <a:rPr lang="zh-CN" altLang="en-US" sz="2000" dirty="0">
                <a:solidFill>
                  <a:schemeClr val="accent6"/>
                </a:solidFill>
                <a:latin typeface="微软雅黑" panose="020B0503020204020204" pitchFamily="34" charset="-122"/>
                <a:ea typeface="微软雅黑" panose="020B0503020204020204" pitchFamily="34" charset="-122"/>
              </a:rPr>
              <a:t>如何单独输出员工姓名和工资金额</a:t>
            </a:r>
            <a:r>
              <a:rPr lang="zh-CN" altLang="en-US" sz="2000" dirty="0">
                <a:solidFill>
                  <a:schemeClr val="accent6"/>
                </a:solidFill>
                <a:latin typeface="微软雅黑" panose="020B0503020204020204" pitchFamily="34" charset="-122"/>
                <a:ea typeface="微软雅黑" panose="020B0503020204020204" pitchFamily="34" charset="-122"/>
                <a:sym typeface="Wingdings" pitchFamily="2" charset="2"/>
              </a:rPr>
              <a:t>？</a:t>
            </a:r>
            <a:endParaRPr lang="en-US" altLang="zh-CN" sz="2000" dirty="0">
              <a:solidFill>
                <a:schemeClr val="accent6"/>
              </a:solidFill>
              <a:latin typeface="微软雅黑" panose="020B0503020204020204" pitchFamily="34" charset="-122"/>
              <a:ea typeface="微软雅黑" panose="020B0503020204020204" pitchFamily="34" charset="-122"/>
              <a:sym typeface="Wingdings" pitchFamily="2" charset="2"/>
            </a:endParaRPr>
          </a:p>
        </p:txBody>
      </p:sp>
      <p:sp>
        <p:nvSpPr>
          <p:cNvPr id="11" name="矩形 10"/>
          <p:cNvSpPr/>
          <p:nvPr/>
        </p:nvSpPr>
        <p:spPr>
          <a:xfrm>
            <a:off x="639723" y="1038392"/>
            <a:ext cx="907941" cy="992579"/>
          </a:xfrm>
          <a:prstGeom prst="rect">
            <a:avLst/>
          </a:prstGeom>
          <a:noFill/>
        </p:spPr>
        <p:txBody>
          <a:bodyPr wrap="none" lIns="68580" tIns="34290" rIns="68580" bIns="34290">
            <a:spAutoFit/>
            <a:scene3d>
              <a:camera prst="orthographicFront"/>
              <a:lightRig rig="flat" dir="tl">
                <a:rot lat="0" lon="0" rev="6600000"/>
              </a:lightRig>
            </a:scene3d>
            <a:sp3d extrusionH="25400" contourW="8890">
              <a:bevelT w="38100" h="31750"/>
              <a:contourClr>
                <a:schemeClr val="accent2">
                  <a:shade val="75000"/>
                </a:schemeClr>
              </a:contourClr>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6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微软雅黑" pitchFamily="34" charset="-122"/>
                <a:ea typeface="微软雅黑" pitchFamily="34" charset="-122"/>
              </a:rPr>
              <a:t>？</a:t>
            </a:r>
          </a:p>
        </p:txBody>
      </p:sp>
      <p:sp>
        <p:nvSpPr>
          <p:cNvPr id="3" name="灯片编号占位符 2"/>
          <p:cNvSpPr>
            <a:spLocks noGrp="1"/>
          </p:cNvSpPr>
          <p:nvPr>
            <p:ph type="sldNum" sz="quarter" idx="4"/>
          </p:nvPr>
        </p:nvSpPr>
        <p:spPr>
          <a:xfrm>
            <a:off x="8028384" y="357504"/>
            <a:ext cx="360000" cy="432048"/>
          </a:xfrm>
        </p:spPr>
        <p:txBody>
          <a:bodyPr/>
          <a:lstStyle/>
          <a:p>
            <a:fld id="{D18B1CCC-5B4E-41DC-9FD8-30B8F0069F97}" type="slidenum">
              <a:rPr lang="zh-CN" altLang="en-US" smtClean="0"/>
              <a:pPr/>
              <a:t>32</a:t>
            </a:fld>
            <a:endParaRPr lang="zh-CN" altLang="en-US" dirty="0"/>
          </a:p>
        </p:txBody>
      </p:sp>
      <p:grpSp>
        <p:nvGrpSpPr>
          <p:cNvPr id="8" name="组合 7"/>
          <p:cNvGrpSpPr/>
          <p:nvPr/>
        </p:nvGrpSpPr>
        <p:grpSpPr>
          <a:xfrm>
            <a:off x="855747" y="2355726"/>
            <a:ext cx="7172637" cy="2088230"/>
            <a:chOff x="598164" y="2706151"/>
            <a:chExt cx="5256641" cy="1392802"/>
          </a:xfrm>
        </p:grpSpPr>
        <p:sp>
          <p:nvSpPr>
            <p:cNvPr id="9" name="任意多边形 8"/>
            <p:cNvSpPr/>
            <p:nvPr/>
          </p:nvSpPr>
          <p:spPr>
            <a:xfrm>
              <a:off x="598164" y="2706151"/>
              <a:ext cx="5256641" cy="1392802"/>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1200" dirty="0"/>
            </a:p>
            <a:p>
              <a:pPr marL="0" lvl="1"/>
              <a:endParaRPr lang="en-US" altLang="zh-CN" sz="1500" dirty="0"/>
            </a:p>
            <a:p>
              <a:pPr marL="0" lvl="1"/>
              <a:r>
                <a:rPr lang="en-US" altLang="zh-CN" spc="-100" dirty="0"/>
                <a:t>&gt;&gt;&gt; aInfo = {</a:t>
              </a:r>
              <a:r>
                <a:rPr lang="en-US" altLang="zh-CN" spc="-100" dirty="0">
                  <a:solidFill>
                    <a:schemeClr val="accent3"/>
                  </a:solidFill>
                </a:rPr>
                <a:t>'</a:t>
              </a:r>
              <a:r>
                <a:rPr lang="en-US" altLang="zh-CN" spc="-100" dirty="0" err="1">
                  <a:solidFill>
                    <a:schemeClr val="accent3"/>
                  </a:solidFill>
                </a:rPr>
                <a:t>Wangdachui</a:t>
              </a:r>
              <a:r>
                <a:rPr lang="en-US" altLang="zh-CN" spc="-100" dirty="0">
                  <a:solidFill>
                    <a:schemeClr val="accent3"/>
                  </a:solidFill>
                </a:rPr>
                <a:t>'</a:t>
              </a:r>
              <a:r>
                <a:rPr lang="en-US" altLang="zh-CN" spc="-100" dirty="0"/>
                <a:t>: 3000, </a:t>
              </a:r>
              <a:r>
                <a:rPr lang="en-US" altLang="zh-CN" spc="-100" dirty="0">
                  <a:solidFill>
                    <a:schemeClr val="accent3"/>
                  </a:solidFill>
                </a:rPr>
                <a:t>'</a:t>
              </a:r>
              <a:r>
                <a:rPr lang="en-US" altLang="zh-CN" spc="-100" dirty="0" err="1">
                  <a:solidFill>
                    <a:schemeClr val="accent3"/>
                  </a:solidFill>
                </a:rPr>
                <a:t>Niuyun</a:t>
              </a:r>
              <a:r>
                <a:rPr lang="en-US" altLang="zh-CN" spc="-100" dirty="0" smtClean="0">
                  <a:solidFill>
                    <a:schemeClr val="accent3"/>
                  </a:solidFill>
                </a:rPr>
                <a:t>'</a:t>
              </a:r>
              <a:r>
                <a:rPr lang="en-US" altLang="zh-CN" spc="-100" dirty="0" smtClean="0"/>
                <a:t>: 2000</a:t>
              </a:r>
              <a:r>
                <a:rPr lang="en-US" altLang="zh-CN" spc="-100" dirty="0"/>
                <a:t>, </a:t>
              </a:r>
              <a:r>
                <a:rPr lang="en-US" altLang="zh-CN" spc="-100" dirty="0">
                  <a:solidFill>
                    <a:schemeClr val="accent3"/>
                  </a:solidFill>
                </a:rPr>
                <a:t>'</a:t>
              </a:r>
              <a:r>
                <a:rPr lang="en-US" altLang="zh-CN" spc="-100" dirty="0" err="1">
                  <a:solidFill>
                    <a:schemeClr val="accent3"/>
                  </a:solidFill>
                </a:rPr>
                <a:t>Linling</a:t>
              </a:r>
              <a:r>
                <a:rPr lang="en-US" altLang="zh-CN" spc="-100" dirty="0" smtClean="0">
                  <a:solidFill>
                    <a:schemeClr val="accent3"/>
                  </a:solidFill>
                </a:rPr>
                <a:t>'</a:t>
              </a:r>
              <a:r>
                <a:rPr lang="en-US" altLang="zh-CN" spc="-100" dirty="0" smtClean="0"/>
                <a:t>: 4500</a:t>
              </a:r>
              <a:r>
                <a:rPr lang="en-US" altLang="zh-CN" spc="-100" dirty="0"/>
                <a:t>, </a:t>
              </a:r>
              <a:r>
                <a:rPr lang="en-US" altLang="zh-CN" spc="-100" dirty="0">
                  <a:solidFill>
                    <a:schemeClr val="accent3"/>
                  </a:solidFill>
                </a:rPr>
                <a:t>'</a:t>
              </a:r>
              <a:r>
                <a:rPr lang="en-US" altLang="zh-CN" spc="-100" dirty="0" err="1">
                  <a:solidFill>
                    <a:schemeClr val="accent3"/>
                  </a:solidFill>
                </a:rPr>
                <a:t>Tianqi</a:t>
              </a:r>
              <a:r>
                <a:rPr lang="en-US" altLang="zh-CN" spc="-100" dirty="0" smtClean="0">
                  <a:solidFill>
                    <a:schemeClr val="accent3"/>
                  </a:solidFill>
                </a:rPr>
                <a:t>'</a:t>
              </a:r>
              <a:r>
                <a:rPr lang="en-US" altLang="zh-CN" spc="-100" dirty="0" smtClean="0"/>
                <a:t>: 8000</a:t>
              </a:r>
              <a:r>
                <a:rPr lang="en-US" altLang="zh-CN" spc="-100" dirty="0"/>
                <a:t>}</a:t>
              </a:r>
            </a:p>
            <a:p>
              <a:pPr marL="0" lvl="1"/>
              <a:r>
                <a:rPr lang="en-US" altLang="zh-CN" dirty="0"/>
                <a:t>&gt;&gt;&gt; </a:t>
              </a:r>
              <a:r>
                <a:rPr lang="en-US" altLang="zh-CN" dirty="0" err="1"/>
                <a:t>aInfo.keys</a:t>
              </a:r>
              <a:r>
                <a:rPr lang="en-US" altLang="zh-CN" dirty="0"/>
                <a:t>()</a:t>
              </a:r>
            </a:p>
            <a:p>
              <a:pPr marL="0" lvl="1"/>
              <a:r>
                <a:rPr lang="en-US" altLang="zh-CN" dirty="0" err="1">
                  <a:solidFill>
                    <a:srgbClr val="0070C0"/>
                  </a:solidFill>
                </a:rPr>
                <a:t>dict_keys</a:t>
              </a:r>
              <a:r>
                <a:rPr lang="en-US" altLang="zh-CN" dirty="0" smtClean="0">
                  <a:solidFill>
                    <a:srgbClr val="0070C0"/>
                  </a:solidFill>
                </a:rPr>
                <a:t>([</a:t>
              </a:r>
              <a:r>
                <a:rPr lang="en-US" altLang="zh-CN" dirty="0">
                  <a:solidFill>
                    <a:srgbClr val="0070C0"/>
                  </a:solidFill>
                </a:rPr>
                <a:t>'</a:t>
              </a:r>
              <a:r>
                <a:rPr lang="en-US" altLang="zh-CN" dirty="0" err="1" smtClean="0">
                  <a:solidFill>
                    <a:srgbClr val="0070C0"/>
                  </a:solidFill>
                </a:rPr>
                <a:t>Tianqi</a:t>
              </a:r>
              <a:r>
                <a:rPr lang="en-US" altLang="zh-CN" dirty="0">
                  <a:solidFill>
                    <a:srgbClr val="0070C0"/>
                  </a:solidFill>
                </a:rPr>
                <a:t>'</a:t>
              </a:r>
              <a:r>
                <a:rPr lang="en-US" altLang="zh-CN" dirty="0" smtClean="0">
                  <a:solidFill>
                    <a:srgbClr val="0070C0"/>
                  </a:solidFill>
                </a:rPr>
                <a:t>, </a:t>
              </a:r>
              <a:r>
                <a:rPr lang="en-US" altLang="zh-CN" dirty="0">
                  <a:solidFill>
                    <a:srgbClr val="0070C0"/>
                  </a:solidFill>
                </a:rPr>
                <a:t>'</a:t>
              </a:r>
              <a:r>
                <a:rPr lang="en-US" altLang="zh-CN" dirty="0" err="1" smtClean="0">
                  <a:solidFill>
                    <a:srgbClr val="0070C0"/>
                  </a:solidFill>
                </a:rPr>
                <a:t>Wangdachui</a:t>
              </a:r>
              <a:r>
                <a:rPr lang="en-US" altLang="zh-CN" dirty="0">
                  <a:solidFill>
                    <a:srgbClr val="0070C0"/>
                  </a:solidFill>
                </a:rPr>
                <a:t>'</a:t>
              </a:r>
              <a:r>
                <a:rPr lang="en-US" altLang="zh-CN" dirty="0" smtClean="0">
                  <a:solidFill>
                    <a:srgbClr val="0070C0"/>
                  </a:solidFill>
                </a:rPr>
                <a:t>, </a:t>
              </a:r>
              <a:r>
                <a:rPr lang="en-US" altLang="zh-CN" dirty="0">
                  <a:solidFill>
                    <a:srgbClr val="0070C0"/>
                  </a:solidFill>
                </a:rPr>
                <a:t>'</a:t>
              </a:r>
              <a:r>
                <a:rPr lang="en-US" altLang="zh-CN" dirty="0" err="1" smtClean="0">
                  <a:solidFill>
                    <a:srgbClr val="0070C0"/>
                  </a:solidFill>
                </a:rPr>
                <a:t>Niuyun</a:t>
              </a:r>
              <a:r>
                <a:rPr lang="en-US" altLang="zh-CN" dirty="0">
                  <a:solidFill>
                    <a:srgbClr val="0070C0"/>
                  </a:solidFill>
                </a:rPr>
                <a:t>'</a:t>
              </a:r>
              <a:r>
                <a:rPr lang="en-US" altLang="zh-CN" dirty="0" smtClean="0">
                  <a:solidFill>
                    <a:srgbClr val="0070C0"/>
                  </a:solidFill>
                </a:rPr>
                <a:t>, </a:t>
              </a:r>
              <a:r>
                <a:rPr lang="en-US" altLang="zh-CN" dirty="0">
                  <a:solidFill>
                    <a:srgbClr val="0070C0"/>
                  </a:solidFill>
                </a:rPr>
                <a:t>'</a:t>
              </a:r>
              <a:r>
                <a:rPr lang="en-US" altLang="zh-CN" dirty="0" err="1">
                  <a:solidFill>
                    <a:srgbClr val="0070C0"/>
                  </a:solidFill>
                </a:rPr>
                <a:t>Linling</a:t>
              </a:r>
              <a:r>
                <a:rPr lang="en-US" altLang="zh-CN" dirty="0" smtClean="0">
                  <a:solidFill>
                    <a:srgbClr val="0070C0"/>
                  </a:solidFill>
                </a:rPr>
                <a:t>']</a:t>
              </a:r>
              <a:r>
                <a:rPr lang="en-US" altLang="zh-CN" dirty="0">
                  <a:solidFill>
                    <a:srgbClr val="0070C0"/>
                  </a:solidFill>
                </a:rPr>
                <a:t>)</a:t>
              </a:r>
            </a:p>
            <a:p>
              <a:pPr marL="0" lvl="1"/>
              <a:r>
                <a:rPr lang="en-US" altLang="zh-CN" dirty="0"/>
                <a:t>&gt;&gt;&gt; </a:t>
              </a:r>
              <a:r>
                <a:rPr lang="en-US" altLang="zh-CN" dirty="0" err="1"/>
                <a:t>aInfo.values</a:t>
              </a:r>
              <a:r>
                <a:rPr lang="en-US" altLang="zh-CN" dirty="0"/>
                <a:t>()</a:t>
              </a:r>
            </a:p>
            <a:p>
              <a:pPr marL="0" lvl="1"/>
              <a:r>
                <a:rPr lang="en-US" altLang="zh-CN" dirty="0" err="1">
                  <a:solidFill>
                    <a:srgbClr val="0070C0"/>
                  </a:solidFill>
                </a:rPr>
                <a:t>dict_values</a:t>
              </a:r>
              <a:r>
                <a:rPr lang="en-US" altLang="zh-CN" dirty="0">
                  <a:solidFill>
                    <a:srgbClr val="0070C0"/>
                  </a:solidFill>
                </a:rPr>
                <a:t>([8000, 3000, </a:t>
              </a:r>
              <a:r>
                <a:rPr lang="en-US" altLang="zh-CN" dirty="0" smtClean="0">
                  <a:solidFill>
                    <a:srgbClr val="0070C0"/>
                  </a:solidFill>
                </a:rPr>
                <a:t>2000</a:t>
              </a:r>
              <a:r>
                <a:rPr lang="en-US" altLang="zh-CN" dirty="0">
                  <a:solidFill>
                    <a:srgbClr val="0070C0"/>
                  </a:solidFill>
                </a:rPr>
                <a:t>, 4500</a:t>
              </a:r>
              <a:r>
                <a:rPr lang="en-US" altLang="zh-CN" dirty="0" smtClean="0">
                  <a:solidFill>
                    <a:srgbClr val="0070C0"/>
                  </a:solidFill>
                </a:rPr>
                <a:t>])</a:t>
              </a:r>
            </a:p>
          </p:txBody>
        </p:sp>
        <p:sp>
          <p:nvSpPr>
            <p:cNvPr id="10" name="椭圆形标注 9"/>
            <p:cNvSpPr/>
            <p:nvPr/>
          </p:nvSpPr>
          <p:spPr>
            <a:xfrm>
              <a:off x="708560" y="2706151"/>
              <a:ext cx="442760" cy="240138"/>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spTree>
    <p:extLst>
      <p:ext uri="{BB962C8B-B14F-4D97-AF65-F5344CB8AC3E}">
        <p14:creationId xmlns:p14="http://schemas.microsoft.com/office/powerpoint/2010/main" val="3168542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827584" y="1095586"/>
            <a:ext cx="7416824" cy="10696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标题 1"/>
          <p:cNvSpPr>
            <a:spLocks noGrp="1"/>
          </p:cNvSpPr>
          <p:nvPr>
            <p:ph type="title"/>
          </p:nvPr>
        </p:nvSpPr>
        <p:spPr/>
        <p:txBody>
          <a:bodyPr/>
          <a:lstStyle/>
          <a:p>
            <a:r>
              <a:rPr lang="zh-CN" altLang="en-US" dirty="0" smtClean="0"/>
              <a:t>字典方法简单应用</a:t>
            </a:r>
            <a:endParaRPr lang="zh-CN" altLang="en-US" dirty="0"/>
          </a:p>
        </p:txBody>
      </p:sp>
      <p:grpSp>
        <p:nvGrpSpPr>
          <p:cNvPr id="8" name="组合 7"/>
          <p:cNvGrpSpPr/>
          <p:nvPr/>
        </p:nvGrpSpPr>
        <p:grpSpPr>
          <a:xfrm>
            <a:off x="958578" y="2499742"/>
            <a:ext cx="7416824" cy="1899259"/>
            <a:chOff x="543475" y="2456729"/>
            <a:chExt cx="6128278" cy="1506419"/>
          </a:xfrm>
        </p:grpSpPr>
        <p:sp>
          <p:nvSpPr>
            <p:cNvPr id="9" name="任意多边形 8"/>
            <p:cNvSpPr/>
            <p:nvPr/>
          </p:nvSpPr>
          <p:spPr>
            <a:xfrm>
              <a:off x="543475" y="2463906"/>
              <a:ext cx="6128278" cy="1499242"/>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1200" dirty="0"/>
            </a:p>
            <a:p>
              <a:pPr marL="0" lvl="1"/>
              <a:endParaRPr lang="en-US" altLang="zh-CN" sz="1500" dirty="0"/>
            </a:p>
            <a:p>
              <a:pPr marL="0" lvl="1"/>
              <a:r>
                <a:rPr lang="en-US" altLang="zh-CN" dirty="0"/>
                <a:t>&gt;&gt;&gt; aInfo = {</a:t>
              </a:r>
              <a:r>
                <a:rPr lang="en-US" altLang="zh-CN" dirty="0">
                  <a:solidFill>
                    <a:schemeClr val="accent3"/>
                  </a:solidFill>
                </a:rPr>
                <a:t>'Wangdachui'</a:t>
              </a:r>
              <a:r>
                <a:rPr lang="en-US" altLang="zh-CN" dirty="0"/>
                <a:t>: 3000, </a:t>
              </a:r>
              <a:r>
                <a:rPr lang="en-US" altLang="zh-CN" dirty="0">
                  <a:solidFill>
                    <a:schemeClr val="accent3"/>
                  </a:solidFill>
                </a:rPr>
                <a:t>'</a:t>
              </a:r>
              <a:r>
                <a:rPr lang="en-US" altLang="zh-CN" dirty="0" err="1">
                  <a:solidFill>
                    <a:schemeClr val="accent3"/>
                  </a:solidFill>
                </a:rPr>
                <a:t>Niuyun</a:t>
              </a:r>
              <a:r>
                <a:rPr lang="en-US" altLang="zh-CN" dirty="0" smtClean="0">
                  <a:solidFill>
                    <a:schemeClr val="accent3"/>
                  </a:solidFill>
                </a:rPr>
                <a:t>'</a:t>
              </a:r>
              <a:r>
                <a:rPr lang="en-US" altLang="zh-CN" dirty="0" smtClean="0"/>
                <a:t>: 2000</a:t>
              </a:r>
              <a:r>
                <a:rPr lang="en-US" altLang="zh-CN" dirty="0"/>
                <a:t>, </a:t>
              </a:r>
              <a:r>
                <a:rPr lang="en-US" altLang="zh-CN" dirty="0">
                  <a:solidFill>
                    <a:schemeClr val="accent3"/>
                  </a:solidFill>
                </a:rPr>
                <a:t>'</a:t>
              </a:r>
              <a:r>
                <a:rPr lang="en-US" altLang="zh-CN" dirty="0" err="1">
                  <a:solidFill>
                    <a:schemeClr val="accent3"/>
                  </a:solidFill>
                </a:rPr>
                <a:t>Linling</a:t>
              </a:r>
              <a:r>
                <a:rPr lang="en-US" altLang="zh-CN" dirty="0" smtClean="0">
                  <a:solidFill>
                    <a:schemeClr val="accent3"/>
                  </a:solidFill>
                </a:rPr>
                <a:t>'</a:t>
              </a:r>
              <a:r>
                <a:rPr lang="en-US" altLang="zh-CN" dirty="0" smtClean="0"/>
                <a:t>: 4500</a:t>
              </a:r>
              <a:r>
                <a:rPr lang="en-US" altLang="zh-CN" dirty="0"/>
                <a:t>}</a:t>
              </a:r>
            </a:p>
            <a:p>
              <a:pPr marL="0" lvl="1"/>
              <a:r>
                <a:rPr lang="en-US" altLang="zh-CN" dirty="0"/>
                <a:t>&gt;&gt;&gt; bInfo = {</a:t>
              </a:r>
              <a:r>
                <a:rPr lang="en-US" altLang="zh-CN" dirty="0">
                  <a:solidFill>
                    <a:schemeClr val="accent3"/>
                  </a:solidFill>
                </a:rPr>
                <a:t>'Wangdachui'</a:t>
              </a:r>
              <a:r>
                <a:rPr lang="en-US" altLang="zh-CN" dirty="0"/>
                <a:t>: 4000, </a:t>
              </a:r>
              <a:r>
                <a:rPr lang="en-US" altLang="zh-CN" dirty="0">
                  <a:solidFill>
                    <a:schemeClr val="accent3"/>
                  </a:solidFill>
                </a:rPr>
                <a:t>'</a:t>
              </a:r>
              <a:r>
                <a:rPr lang="en-US" altLang="zh-CN" dirty="0" err="1">
                  <a:solidFill>
                    <a:schemeClr val="accent3"/>
                  </a:solidFill>
                </a:rPr>
                <a:t>Niuyun</a:t>
              </a:r>
              <a:r>
                <a:rPr lang="en-US" altLang="zh-CN" dirty="0" smtClean="0">
                  <a:solidFill>
                    <a:schemeClr val="accent3"/>
                  </a:solidFill>
                </a:rPr>
                <a:t>'</a:t>
              </a:r>
              <a:r>
                <a:rPr lang="en-US" altLang="zh-CN" dirty="0" smtClean="0"/>
                <a:t>: 9999</a:t>
              </a:r>
              <a:r>
                <a:rPr lang="en-US" altLang="zh-CN" dirty="0"/>
                <a:t>, </a:t>
              </a:r>
              <a:r>
                <a:rPr lang="en-US" altLang="zh-CN" dirty="0">
                  <a:solidFill>
                    <a:schemeClr val="accent3"/>
                  </a:solidFill>
                </a:rPr>
                <a:t>'</a:t>
              </a:r>
              <a:r>
                <a:rPr lang="en-US" altLang="zh-CN" dirty="0" err="1">
                  <a:solidFill>
                    <a:schemeClr val="accent3"/>
                  </a:solidFill>
                </a:rPr>
                <a:t>Wangzi</a:t>
              </a:r>
              <a:r>
                <a:rPr lang="en-US" altLang="zh-CN" dirty="0" smtClean="0">
                  <a:solidFill>
                    <a:schemeClr val="accent3"/>
                  </a:solidFill>
                </a:rPr>
                <a:t>'</a:t>
              </a:r>
              <a:r>
                <a:rPr lang="en-US" altLang="zh-CN" dirty="0" smtClean="0"/>
                <a:t>: 6000</a:t>
              </a:r>
              <a:r>
                <a:rPr lang="en-US" altLang="zh-CN" dirty="0"/>
                <a:t>}</a:t>
              </a:r>
            </a:p>
            <a:p>
              <a:pPr marL="0" lvl="1"/>
              <a:r>
                <a:rPr lang="en-US" altLang="zh-CN" dirty="0"/>
                <a:t>&gt;&gt;&gt; </a:t>
              </a:r>
              <a:r>
                <a:rPr lang="en-US" altLang="zh-CN" dirty="0" err="1"/>
                <a:t>aInfo.update</a:t>
              </a:r>
              <a:r>
                <a:rPr lang="en-US" altLang="zh-CN" dirty="0"/>
                <a:t>(</a:t>
              </a:r>
              <a:r>
                <a:rPr lang="en-US" altLang="zh-CN" dirty="0" err="1"/>
                <a:t>bInfo</a:t>
              </a:r>
              <a:r>
                <a:rPr lang="en-US" altLang="zh-CN" dirty="0"/>
                <a:t>)</a:t>
              </a:r>
            </a:p>
            <a:p>
              <a:pPr marL="0" lvl="1"/>
              <a:r>
                <a:rPr lang="en-US" altLang="zh-CN" dirty="0"/>
                <a:t>&gt;&gt;&gt; aInfo</a:t>
              </a:r>
            </a:p>
            <a:p>
              <a:pPr marL="0" lvl="1"/>
              <a:r>
                <a:rPr lang="en-US" altLang="zh-CN" dirty="0">
                  <a:solidFill>
                    <a:srgbClr val="0070C0"/>
                  </a:solidFill>
                </a:rPr>
                <a:t>{'</a:t>
              </a:r>
              <a:r>
                <a:rPr lang="en-US" altLang="zh-CN" dirty="0" err="1">
                  <a:solidFill>
                    <a:srgbClr val="0070C0"/>
                  </a:solidFill>
                </a:rPr>
                <a:t>Wangzi</a:t>
              </a:r>
              <a:r>
                <a:rPr lang="en-US" altLang="zh-CN" dirty="0">
                  <a:solidFill>
                    <a:srgbClr val="0070C0"/>
                  </a:solidFill>
                </a:rPr>
                <a:t>': 6000, '</a:t>
              </a:r>
              <a:r>
                <a:rPr lang="en-US" altLang="zh-CN" dirty="0" err="1">
                  <a:solidFill>
                    <a:srgbClr val="0070C0"/>
                  </a:solidFill>
                </a:rPr>
                <a:t>Linling</a:t>
              </a:r>
              <a:r>
                <a:rPr lang="en-US" altLang="zh-CN" dirty="0">
                  <a:solidFill>
                    <a:srgbClr val="0070C0"/>
                  </a:solidFill>
                </a:rPr>
                <a:t>': 4500, 'Wangdachui': 4000, '</a:t>
              </a:r>
              <a:r>
                <a:rPr lang="en-US" altLang="zh-CN" dirty="0" err="1">
                  <a:solidFill>
                    <a:srgbClr val="0070C0"/>
                  </a:solidFill>
                </a:rPr>
                <a:t>Niuyun</a:t>
              </a:r>
              <a:r>
                <a:rPr lang="en-US" altLang="zh-CN" dirty="0">
                  <a:solidFill>
                    <a:srgbClr val="0070C0"/>
                  </a:solidFill>
                </a:rPr>
                <a:t>': 9999}</a:t>
              </a:r>
            </a:p>
          </p:txBody>
        </p:sp>
        <p:sp>
          <p:nvSpPr>
            <p:cNvPr id="10" name="椭圆形标注 9"/>
            <p:cNvSpPr/>
            <p:nvPr/>
          </p:nvSpPr>
          <p:spPr>
            <a:xfrm>
              <a:off x="602973" y="2456729"/>
              <a:ext cx="594912" cy="285538"/>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a:solidFill>
                    <a:schemeClr val="accent6"/>
                  </a:solidFill>
                </a:rPr>
                <a:t>S</a:t>
              </a:r>
              <a:r>
                <a:rPr lang="en-US" altLang="zh-CN" sz="600">
                  <a:solidFill>
                    <a:schemeClr val="accent6"/>
                  </a:solidFill>
                </a:rPr>
                <a:t>ource</a:t>
              </a:r>
              <a:endParaRPr lang="zh-CN" altLang="en-US" sz="600">
                <a:solidFill>
                  <a:schemeClr val="accent6"/>
                </a:solidFill>
              </a:endParaRPr>
            </a:p>
          </p:txBody>
        </p:sp>
      </p:grpSp>
      <p:sp>
        <p:nvSpPr>
          <p:cNvPr id="7" name="矩形 6"/>
          <p:cNvSpPr/>
          <p:nvPr/>
        </p:nvSpPr>
        <p:spPr>
          <a:xfrm>
            <a:off x="1547664" y="1149591"/>
            <a:ext cx="6624736" cy="101566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chemeClr val="accent6"/>
                </a:solidFill>
                <a:ea typeface="微软雅黑" panose="020B0503020204020204" pitchFamily="34" charset="-122"/>
                <a:sym typeface="Wingdings" pitchFamily="2" charset="2"/>
              </a:rPr>
              <a:t>人事部门有两份人员和工资信息表，第一份是原有信息，第二份是公司中有工资更改人员和新进人员的信息，如何处理可以较快地获得完整的信息表？</a:t>
            </a:r>
            <a:endParaRPr lang="en-US" altLang="zh-CN" sz="2000" dirty="0">
              <a:solidFill>
                <a:schemeClr val="accent6"/>
              </a:solidFill>
              <a:ea typeface="微软雅黑" panose="020B0503020204020204" pitchFamily="34" charset="-122"/>
              <a:sym typeface="Wingdings" pitchFamily="2" charset="2"/>
            </a:endParaRPr>
          </a:p>
        </p:txBody>
      </p:sp>
      <p:sp>
        <p:nvSpPr>
          <p:cNvPr id="11" name="矩形 10"/>
          <p:cNvSpPr/>
          <p:nvPr/>
        </p:nvSpPr>
        <p:spPr>
          <a:xfrm>
            <a:off x="755576" y="1095586"/>
            <a:ext cx="907941" cy="992579"/>
          </a:xfrm>
          <a:prstGeom prst="rect">
            <a:avLst/>
          </a:prstGeom>
          <a:noFill/>
        </p:spPr>
        <p:txBody>
          <a:bodyPr wrap="none" lIns="68580" tIns="34290" rIns="68580" bIns="34290">
            <a:spAutoFit/>
            <a:scene3d>
              <a:camera prst="orthographicFront"/>
              <a:lightRig rig="flat" dir="tl">
                <a:rot lat="0" lon="0" rev="6600000"/>
              </a:lightRig>
            </a:scene3d>
            <a:sp3d extrusionH="25400" contourW="8890">
              <a:bevelT w="38100" h="31750"/>
              <a:contourClr>
                <a:schemeClr val="accent2">
                  <a:shade val="75000"/>
                </a:schemeClr>
              </a:contourClr>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6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微软雅黑" pitchFamily="34" charset="-122"/>
                <a:ea typeface="微软雅黑" pitchFamily="34" charset="-122"/>
              </a:rPr>
              <a:t>？</a:t>
            </a:r>
          </a:p>
        </p:txBody>
      </p:sp>
      <p:sp>
        <p:nvSpPr>
          <p:cNvPr id="3" name="灯片编号占位符 2"/>
          <p:cNvSpPr>
            <a:spLocks noGrp="1"/>
          </p:cNvSpPr>
          <p:nvPr>
            <p:ph type="sldNum" sz="quarter" idx="4"/>
          </p:nvPr>
        </p:nvSpPr>
        <p:spPr>
          <a:xfrm>
            <a:off x="8028384" y="357504"/>
            <a:ext cx="360000" cy="432048"/>
          </a:xfrm>
        </p:spPr>
        <p:txBody>
          <a:bodyPr/>
          <a:lstStyle/>
          <a:p>
            <a:fld id="{D18B1CCC-5B4E-41DC-9FD8-30B8F0069F97}" type="slidenum">
              <a:rPr lang="zh-CN" altLang="en-US" smtClean="0"/>
              <a:pPr/>
              <a:t>33</a:t>
            </a:fld>
            <a:endParaRPr lang="zh-CN" altLang="en-US" dirty="0"/>
          </a:p>
        </p:txBody>
      </p:sp>
    </p:spTree>
    <p:extLst>
      <p:ext uri="{BB962C8B-B14F-4D97-AF65-F5344CB8AC3E}">
        <p14:creationId xmlns:p14="http://schemas.microsoft.com/office/powerpoint/2010/main" val="2426412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集合</a:t>
            </a:r>
            <a:endParaRPr lang="zh-CN" altLang="en-US" dirty="0"/>
          </a:p>
        </p:txBody>
      </p:sp>
      <p:sp>
        <p:nvSpPr>
          <p:cNvPr id="4" name="TextBox 3"/>
          <p:cNvSpPr txBox="1"/>
          <p:nvPr/>
        </p:nvSpPr>
        <p:spPr>
          <a:xfrm>
            <a:off x="107504" y="2643758"/>
            <a:ext cx="1224136" cy="861774"/>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altLang="zh-CN" sz="5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4.2</a:t>
            </a:r>
            <a:endParaRPr lang="zh-CN" altLang="en-US" sz="5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extLst>
      <p:ext uri="{BB962C8B-B14F-4D97-AF65-F5344CB8AC3E}">
        <p14:creationId xmlns:p14="http://schemas.microsoft.com/office/powerpoint/2010/main" val="12260713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827584" y="1095586"/>
            <a:ext cx="7416824" cy="9001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标题 1"/>
          <p:cNvSpPr>
            <a:spLocks noGrp="1"/>
          </p:cNvSpPr>
          <p:nvPr>
            <p:ph type="title"/>
          </p:nvPr>
        </p:nvSpPr>
        <p:spPr/>
        <p:txBody>
          <a:bodyPr/>
          <a:lstStyle/>
          <a:p>
            <a:r>
              <a:rPr lang="zh-CN" altLang="en-US" smtClean="0"/>
              <a:t>集合</a:t>
            </a:r>
            <a:endParaRPr lang="zh-CN" altLang="en-US"/>
          </a:p>
        </p:txBody>
      </p:sp>
      <p:grpSp>
        <p:nvGrpSpPr>
          <p:cNvPr id="8" name="组合 7"/>
          <p:cNvGrpSpPr/>
          <p:nvPr/>
        </p:nvGrpSpPr>
        <p:grpSpPr>
          <a:xfrm>
            <a:off x="738329" y="2355726"/>
            <a:ext cx="7859216" cy="1602178"/>
            <a:chOff x="519121" y="2456729"/>
            <a:chExt cx="5893614" cy="1331057"/>
          </a:xfrm>
        </p:grpSpPr>
        <p:sp>
          <p:nvSpPr>
            <p:cNvPr id="9" name="任意多边形 8"/>
            <p:cNvSpPr/>
            <p:nvPr/>
          </p:nvSpPr>
          <p:spPr>
            <a:xfrm>
              <a:off x="519121" y="2456729"/>
              <a:ext cx="5893614" cy="1331057"/>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1400" dirty="0"/>
            </a:p>
            <a:p>
              <a:pPr marL="0" lvl="1"/>
              <a:endParaRPr lang="en-US" altLang="zh-CN" sz="1600" dirty="0"/>
            </a:p>
            <a:p>
              <a:pPr marL="0" lvl="1"/>
              <a:r>
                <a:rPr lang="en-US" altLang="zh-CN" dirty="0"/>
                <a:t>&gt;&gt;&gt; names = [</a:t>
              </a:r>
              <a:r>
                <a:rPr lang="en-US" altLang="zh-CN" dirty="0">
                  <a:solidFill>
                    <a:schemeClr val="accent3"/>
                  </a:solidFill>
                </a:rPr>
                <a:t>'Wangdachui'</a:t>
              </a:r>
              <a:r>
                <a:rPr lang="en-US" altLang="zh-CN" dirty="0"/>
                <a:t>, </a:t>
              </a:r>
              <a:r>
                <a:rPr lang="en-US" altLang="zh-CN" dirty="0">
                  <a:solidFill>
                    <a:schemeClr val="accent3"/>
                  </a:solidFill>
                </a:rPr>
                <a:t>'</a:t>
              </a:r>
              <a:r>
                <a:rPr lang="en-US" altLang="zh-CN" dirty="0" err="1">
                  <a:solidFill>
                    <a:schemeClr val="accent3"/>
                  </a:solidFill>
                </a:rPr>
                <a:t>Niuyun</a:t>
              </a:r>
              <a:r>
                <a:rPr lang="en-US" altLang="zh-CN" dirty="0">
                  <a:solidFill>
                    <a:schemeClr val="accent3"/>
                  </a:solidFill>
                </a:rPr>
                <a:t>'</a:t>
              </a:r>
              <a:r>
                <a:rPr lang="en-US" altLang="zh-CN" dirty="0"/>
                <a:t>, </a:t>
              </a:r>
              <a:r>
                <a:rPr lang="en-US" altLang="zh-CN" dirty="0">
                  <a:solidFill>
                    <a:schemeClr val="accent3"/>
                  </a:solidFill>
                </a:rPr>
                <a:t>'</a:t>
              </a:r>
              <a:r>
                <a:rPr lang="en-US" altLang="zh-CN" dirty="0" err="1">
                  <a:solidFill>
                    <a:schemeClr val="accent3"/>
                  </a:solidFill>
                </a:rPr>
                <a:t>Wangzi</a:t>
              </a:r>
              <a:r>
                <a:rPr lang="en-US" altLang="zh-CN" dirty="0">
                  <a:solidFill>
                    <a:schemeClr val="accent3"/>
                  </a:solidFill>
                </a:rPr>
                <a:t>'</a:t>
              </a:r>
              <a:r>
                <a:rPr lang="en-US" altLang="zh-CN" dirty="0"/>
                <a:t>, </a:t>
              </a:r>
              <a:r>
                <a:rPr lang="en-US" altLang="zh-CN" dirty="0">
                  <a:solidFill>
                    <a:schemeClr val="accent3"/>
                  </a:solidFill>
                </a:rPr>
                <a:t>'Wangdachui'</a:t>
              </a:r>
              <a:r>
                <a:rPr lang="en-US" altLang="zh-CN" dirty="0"/>
                <a:t>, </a:t>
              </a:r>
              <a:r>
                <a:rPr lang="en-US" altLang="zh-CN" dirty="0">
                  <a:solidFill>
                    <a:schemeClr val="accent3"/>
                  </a:solidFill>
                </a:rPr>
                <a:t>'</a:t>
              </a:r>
              <a:r>
                <a:rPr lang="en-US" altLang="zh-CN" dirty="0" err="1">
                  <a:solidFill>
                    <a:schemeClr val="accent3"/>
                  </a:solidFill>
                </a:rPr>
                <a:t>Linling</a:t>
              </a:r>
              <a:r>
                <a:rPr lang="en-US" altLang="zh-CN" dirty="0">
                  <a:solidFill>
                    <a:schemeClr val="accent3"/>
                  </a:solidFill>
                </a:rPr>
                <a:t>'</a:t>
              </a:r>
              <a:r>
                <a:rPr lang="en-US" altLang="zh-CN" dirty="0"/>
                <a:t>, </a:t>
              </a:r>
              <a:r>
                <a:rPr lang="en-US" altLang="zh-CN" dirty="0">
                  <a:solidFill>
                    <a:schemeClr val="accent3"/>
                  </a:solidFill>
                </a:rPr>
                <a:t>'</a:t>
              </a:r>
              <a:r>
                <a:rPr lang="en-US" altLang="zh-CN" dirty="0" err="1">
                  <a:solidFill>
                    <a:schemeClr val="accent3"/>
                  </a:solidFill>
                </a:rPr>
                <a:t>Niuyun</a:t>
              </a:r>
              <a:r>
                <a:rPr lang="en-US" altLang="zh-CN" dirty="0">
                  <a:solidFill>
                    <a:schemeClr val="accent3"/>
                  </a:solidFill>
                </a:rPr>
                <a:t>'</a:t>
              </a:r>
              <a:r>
                <a:rPr lang="en-US" altLang="zh-CN" dirty="0"/>
                <a:t>]</a:t>
              </a:r>
            </a:p>
            <a:p>
              <a:pPr marL="0" lvl="1"/>
              <a:r>
                <a:rPr lang="en-US" altLang="zh-CN" dirty="0"/>
                <a:t>&gt;&gt;&gt; </a:t>
              </a:r>
              <a:r>
                <a:rPr lang="en-US" altLang="zh-CN" dirty="0" err="1"/>
                <a:t>namesSet</a:t>
              </a:r>
              <a:r>
                <a:rPr lang="en-US" altLang="zh-CN" dirty="0"/>
                <a:t> = </a:t>
              </a:r>
              <a:r>
                <a:rPr lang="en-US" altLang="zh-CN" dirty="0">
                  <a:solidFill>
                    <a:srgbClr val="7030A0"/>
                  </a:solidFill>
                </a:rPr>
                <a:t>set</a:t>
              </a:r>
              <a:r>
                <a:rPr lang="en-US" altLang="zh-CN" dirty="0"/>
                <a:t>(names)</a:t>
              </a:r>
            </a:p>
            <a:p>
              <a:pPr marL="0" lvl="1"/>
              <a:r>
                <a:rPr lang="en-US" altLang="zh-CN" dirty="0"/>
                <a:t>&gt;&gt;&gt; </a:t>
              </a:r>
              <a:r>
                <a:rPr lang="en-US" altLang="zh-CN" dirty="0" err="1"/>
                <a:t>namesSet</a:t>
              </a:r>
              <a:endParaRPr lang="en-US" altLang="zh-CN" dirty="0"/>
            </a:p>
            <a:p>
              <a:pPr marL="0" lvl="1"/>
              <a:r>
                <a:rPr lang="en-US" altLang="zh-CN" dirty="0">
                  <a:solidFill>
                    <a:srgbClr val="0070C0"/>
                  </a:solidFill>
                </a:rPr>
                <a:t>{</a:t>
              </a:r>
              <a:r>
                <a:rPr lang="en-US" altLang="zh-CN" dirty="0" smtClean="0">
                  <a:solidFill>
                    <a:srgbClr val="0070C0"/>
                  </a:solidFill>
                </a:rPr>
                <a:t>'</a:t>
              </a:r>
              <a:r>
                <a:rPr lang="en-US" altLang="zh-CN" dirty="0" err="1" smtClean="0">
                  <a:solidFill>
                    <a:srgbClr val="0070C0"/>
                  </a:solidFill>
                </a:rPr>
                <a:t>Wangzi</a:t>
              </a:r>
              <a:r>
                <a:rPr lang="en-US" altLang="zh-CN" dirty="0">
                  <a:solidFill>
                    <a:srgbClr val="0070C0"/>
                  </a:solidFill>
                </a:rPr>
                <a:t>', 'Wangdachui', '</a:t>
              </a:r>
              <a:r>
                <a:rPr lang="en-US" altLang="zh-CN" dirty="0" err="1">
                  <a:solidFill>
                    <a:srgbClr val="0070C0"/>
                  </a:solidFill>
                </a:rPr>
                <a:t>Niuyun</a:t>
              </a:r>
              <a:r>
                <a:rPr lang="en-US" altLang="zh-CN" dirty="0">
                  <a:solidFill>
                    <a:srgbClr val="0070C0"/>
                  </a:solidFill>
                </a:rPr>
                <a:t>', </a:t>
              </a:r>
              <a:r>
                <a:rPr lang="en-US" altLang="zh-CN" dirty="0" smtClean="0">
                  <a:solidFill>
                    <a:srgbClr val="0070C0"/>
                  </a:solidFill>
                </a:rPr>
                <a:t>'</a:t>
              </a:r>
              <a:r>
                <a:rPr lang="en-US" altLang="zh-CN" dirty="0" err="1" smtClean="0">
                  <a:solidFill>
                    <a:srgbClr val="0070C0"/>
                  </a:solidFill>
                </a:rPr>
                <a:t>Linling</a:t>
              </a:r>
              <a:r>
                <a:rPr lang="en-US" altLang="zh-CN" dirty="0" smtClean="0">
                  <a:solidFill>
                    <a:srgbClr val="0070C0"/>
                  </a:solidFill>
                </a:rPr>
                <a:t>'}</a:t>
              </a:r>
              <a:endParaRPr lang="en-US" altLang="zh-CN" dirty="0">
                <a:solidFill>
                  <a:srgbClr val="0070C0"/>
                </a:solidFill>
              </a:endParaRPr>
            </a:p>
          </p:txBody>
        </p:sp>
        <p:sp>
          <p:nvSpPr>
            <p:cNvPr id="10" name="椭圆形标注 9"/>
            <p:cNvSpPr/>
            <p:nvPr/>
          </p:nvSpPr>
          <p:spPr>
            <a:xfrm>
              <a:off x="627118" y="2456917"/>
              <a:ext cx="539927" cy="299081"/>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sz="2000" b="1" dirty="0">
                  <a:solidFill>
                    <a:schemeClr val="accent6"/>
                  </a:solidFill>
                </a:rPr>
                <a:t>S</a:t>
              </a:r>
              <a:r>
                <a:rPr lang="en-US" altLang="zh-CN" sz="700" dirty="0">
                  <a:solidFill>
                    <a:schemeClr val="accent6"/>
                  </a:solidFill>
                </a:rPr>
                <a:t>ource</a:t>
              </a:r>
              <a:endParaRPr lang="zh-CN" altLang="en-US" sz="700" dirty="0">
                <a:solidFill>
                  <a:schemeClr val="accent6"/>
                </a:solidFill>
              </a:endParaRPr>
            </a:p>
          </p:txBody>
        </p:sp>
      </p:grpSp>
      <p:sp>
        <p:nvSpPr>
          <p:cNvPr id="7" name="矩形 6"/>
          <p:cNvSpPr/>
          <p:nvPr/>
        </p:nvSpPr>
        <p:spPr>
          <a:xfrm>
            <a:off x="1475656" y="1149591"/>
            <a:ext cx="6624736" cy="7078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chemeClr val="accent6"/>
                </a:solidFill>
                <a:ea typeface="微软雅黑" panose="020B0503020204020204" pitchFamily="34" charset="-122"/>
                <a:sym typeface="Wingdings" pitchFamily="2" charset="2"/>
              </a:rPr>
              <a:t>人事部门的一份工资信息表登记时由于工作人员的疏忽有部分姓名重复登记了，如何快速解决这个问题？</a:t>
            </a:r>
            <a:endParaRPr lang="en-US" altLang="zh-CN" sz="2000" dirty="0">
              <a:solidFill>
                <a:schemeClr val="accent6"/>
              </a:solidFill>
              <a:ea typeface="微软雅黑" panose="020B0503020204020204" pitchFamily="34" charset="-122"/>
              <a:sym typeface="Wingdings" pitchFamily="2" charset="2"/>
            </a:endParaRPr>
          </a:p>
        </p:txBody>
      </p:sp>
      <p:sp>
        <p:nvSpPr>
          <p:cNvPr id="11" name="矩形 10"/>
          <p:cNvSpPr/>
          <p:nvPr/>
        </p:nvSpPr>
        <p:spPr>
          <a:xfrm>
            <a:off x="711731" y="1075115"/>
            <a:ext cx="907941" cy="992579"/>
          </a:xfrm>
          <a:prstGeom prst="rect">
            <a:avLst/>
          </a:prstGeom>
          <a:noFill/>
        </p:spPr>
        <p:txBody>
          <a:bodyPr wrap="none" lIns="68580" tIns="34290" rIns="68580" bIns="34290">
            <a:spAutoFit/>
            <a:scene3d>
              <a:camera prst="orthographicFront"/>
              <a:lightRig rig="flat" dir="tl">
                <a:rot lat="0" lon="0" rev="6600000"/>
              </a:lightRig>
            </a:scene3d>
            <a:sp3d extrusionH="25400" contourW="8890">
              <a:bevelT w="38100" h="31750"/>
              <a:contourClr>
                <a:schemeClr val="accent2">
                  <a:shade val="75000"/>
                </a:schemeClr>
              </a:contourClr>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6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微软雅黑" pitchFamily="34" charset="-122"/>
                <a:ea typeface="微软雅黑" pitchFamily="34" charset="-122"/>
              </a:rPr>
              <a:t>？</a:t>
            </a:r>
          </a:p>
        </p:txBody>
      </p:sp>
      <p:sp>
        <p:nvSpPr>
          <p:cNvPr id="3" name="灯片编号占位符 2"/>
          <p:cNvSpPr>
            <a:spLocks noGrp="1"/>
          </p:cNvSpPr>
          <p:nvPr>
            <p:ph type="sldNum" sz="quarter" idx="4"/>
          </p:nvPr>
        </p:nvSpPr>
        <p:spPr>
          <a:xfrm>
            <a:off x="8028384" y="357504"/>
            <a:ext cx="360000" cy="432048"/>
          </a:xfrm>
        </p:spPr>
        <p:txBody>
          <a:bodyPr/>
          <a:lstStyle/>
          <a:p>
            <a:fld id="{D18B1CCC-5B4E-41DC-9FD8-30B8F0069F97}" type="slidenum">
              <a:rPr lang="zh-CN" altLang="en-US" smtClean="0"/>
              <a:pPr/>
              <a:t>35</a:t>
            </a:fld>
            <a:endParaRPr lang="zh-CN" altLang="en-US" dirty="0"/>
          </a:p>
        </p:txBody>
      </p:sp>
    </p:spTree>
    <p:extLst>
      <p:ext uri="{BB962C8B-B14F-4D97-AF65-F5344CB8AC3E}">
        <p14:creationId xmlns:p14="http://schemas.microsoft.com/office/powerpoint/2010/main" val="234368258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集合</a:t>
            </a:r>
            <a:endParaRPr lang="zh-CN" altLang="en-US"/>
          </a:p>
        </p:txBody>
      </p:sp>
      <p:sp>
        <p:nvSpPr>
          <p:cNvPr id="3" name="内容占位符 2"/>
          <p:cNvSpPr>
            <a:spLocks noGrp="1"/>
          </p:cNvSpPr>
          <p:nvPr>
            <p:ph idx="1"/>
          </p:nvPr>
        </p:nvSpPr>
        <p:spPr/>
        <p:txBody>
          <a:bodyPr>
            <a:normAutofit/>
          </a:bodyPr>
          <a:lstStyle/>
          <a:p>
            <a:r>
              <a:rPr lang="zh-CN" altLang="en-US" dirty="0" smtClean="0"/>
              <a:t>什么是集合</a:t>
            </a:r>
            <a:r>
              <a:rPr lang="en-US" altLang="zh-CN" dirty="0" smtClean="0"/>
              <a:t>?</a:t>
            </a:r>
          </a:p>
          <a:p>
            <a:pPr marL="0" indent="0">
              <a:buNone/>
            </a:pPr>
            <a:r>
              <a:rPr lang="en-US" altLang="zh-CN" dirty="0" smtClean="0"/>
              <a:t>    </a:t>
            </a:r>
            <a:r>
              <a:rPr lang="zh-CN" altLang="en-US" dirty="0" smtClean="0"/>
              <a:t>一</a:t>
            </a:r>
            <a:r>
              <a:rPr lang="zh-CN" altLang="en-US" dirty="0"/>
              <a:t>个无序不重复的元素的组合</a:t>
            </a:r>
            <a:endParaRPr lang="en-US" altLang="zh-CN" dirty="0"/>
          </a:p>
          <a:p>
            <a:pPr lvl="1"/>
            <a:r>
              <a:rPr lang="zh-CN" altLang="en-US" sz="2400" dirty="0" smtClean="0"/>
              <a:t>可变集合（</a:t>
            </a:r>
            <a:r>
              <a:rPr lang="en-US" altLang="zh-CN" sz="2400" dirty="0" smtClean="0"/>
              <a:t>set</a:t>
            </a:r>
            <a:r>
              <a:rPr lang="zh-CN" altLang="en-US" sz="2400" dirty="0" smtClean="0"/>
              <a:t>）</a:t>
            </a:r>
            <a:endParaRPr lang="en-US" altLang="zh-CN" sz="2400" dirty="0" smtClean="0"/>
          </a:p>
          <a:p>
            <a:pPr lvl="1"/>
            <a:r>
              <a:rPr lang="zh-CN" altLang="en-US" sz="2400" dirty="0" smtClean="0"/>
              <a:t>不可变集合（</a:t>
            </a:r>
            <a:r>
              <a:rPr lang="en-US" altLang="zh-CN" sz="2400" dirty="0" err="1" smtClean="0"/>
              <a:t>frozenset</a:t>
            </a:r>
            <a:r>
              <a:rPr lang="zh-CN" altLang="en-US" sz="2400" dirty="0" smtClean="0"/>
              <a:t>）</a:t>
            </a:r>
            <a:endParaRPr lang="zh-CN" altLang="en-US" sz="2400" dirty="0"/>
          </a:p>
        </p:txBody>
      </p:sp>
      <p:sp>
        <p:nvSpPr>
          <p:cNvPr id="5" name="灯片编号占位符 4"/>
          <p:cNvSpPr>
            <a:spLocks noGrp="1"/>
          </p:cNvSpPr>
          <p:nvPr>
            <p:ph type="sldNum" sz="quarter" idx="4"/>
          </p:nvPr>
        </p:nvSpPr>
        <p:spPr/>
        <p:txBody>
          <a:bodyPr/>
          <a:lstStyle/>
          <a:p>
            <a:fld id="{D18B1CCC-5B4E-41DC-9FD8-30B8F0069F97}" type="slidenum">
              <a:rPr lang="zh-CN" altLang="en-US" smtClean="0"/>
              <a:pPr/>
              <a:t>36</a:t>
            </a:fld>
            <a:endParaRPr lang="zh-CN" altLang="en-US" dirty="0"/>
          </a:p>
        </p:txBody>
      </p:sp>
      <p:sp>
        <p:nvSpPr>
          <p:cNvPr id="10" name="文本框 9"/>
          <p:cNvSpPr txBox="1"/>
          <p:nvPr/>
        </p:nvSpPr>
        <p:spPr>
          <a:xfrm>
            <a:off x="1575612" y="3082641"/>
            <a:ext cx="868681" cy="461665"/>
          </a:xfrm>
          <a:prstGeom prst="rect">
            <a:avLst/>
          </a:prstGeom>
          <a:solidFill>
            <a:schemeClr val="accent5">
              <a:lumMod val="20000"/>
              <a:lumOff val="80000"/>
            </a:schemeClr>
          </a:solidFill>
          <a:ln>
            <a:noFill/>
          </a:ln>
        </p:spPr>
        <p:style>
          <a:lnRef idx="1">
            <a:schemeClr val="accent5"/>
          </a:lnRef>
          <a:fillRef idx="3">
            <a:schemeClr val="accent5"/>
          </a:fillRef>
          <a:effectRef idx="2">
            <a:schemeClr val="accent5"/>
          </a:effectRef>
          <a:fontRef idx="minor">
            <a:schemeClr val="lt1"/>
          </a:fontRef>
        </p:style>
        <p:txBody>
          <a:bodyPr wrap="square" rtlCol="0">
            <a:spAutoFit/>
          </a:bodyPr>
          <a:lstStyle/>
          <a:p>
            <a:r>
              <a:rPr lang="zh-CN" altLang="en-US" sz="2400" dirty="0" smtClean="0">
                <a:ln w="0"/>
                <a:solidFill>
                  <a:schemeClr val="tx1"/>
                </a:solidFill>
                <a:latin typeface="微软雅黑" panose="020B0503020204020204" pitchFamily="34" charset="-122"/>
                <a:ea typeface="微软雅黑" panose="020B0503020204020204" pitchFamily="34" charset="-122"/>
              </a:rPr>
              <a:t>去重</a:t>
            </a:r>
            <a:endParaRPr lang="zh-CN" altLang="en-US" sz="2400" dirty="0">
              <a:ln w="0"/>
              <a:solidFill>
                <a:schemeClr val="tx1"/>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932714" y="1131590"/>
            <a:ext cx="2052228" cy="1836204"/>
            <a:chOff x="539552" y="1262472"/>
            <a:chExt cx="2052228" cy="1836204"/>
          </a:xfrm>
        </p:grpSpPr>
        <p:sp>
          <p:nvSpPr>
            <p:cNvPr id="20" name="矩形 19"/>
            <p:cNvSpPr/>
            <p:nvPr/>
          </p:nvSpPr>
          <p:spPr>
            <a:xfrm>
              <a:off x="539552" y="1262472"/>
              <a:ext cx="2052228" cy="1836204"/>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sz="1350"/>
            </a:p>
          </p:txBody>
        </p:sp>
        <p:sp>
          <p:nvSpPr>
            <p:cNvPr id="21" name="椭圆 20"/>
            <p:cNvSpPr/>
            <p:nvPr/>
          </p:nvSpPr>
          <p:spPr>
            <a:xfrm>
              <a:off x="862999" y="1805185"/>
              <a:ext cx="216024" cy="216024"/>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sz="1350"/>
            </a:p>
          </p:txBody>
        </p:sp>
        <p:sp>
          <p:nvSpPr>
            <p:cNvPr id="22" name="矩形 21"/>
            <p:cNvSpPr/>
            <p:nvPr/>
          </p:nvSpPr>
          <p:spPr>
            <a:xfrm>
              <a:off x="1366734" y="1712425"/>
              <a:ext cx="162018" cy="162018"/>
            </a:xfrm>
            <a:prstGeom prst="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zh-CN" altLang="en-US" sz="1350"/>
            </a:p>
          </p:txBody>
        </p:sp>
        <p:sp>
          <p:nvSpPr>
            <p:cNvPr id="23" name="椭圆 22"/>
            <p:cNvSpPr/>
            <p:nvPr/>
          </p:nvSpPr>
          <p:spPr>
            <a:xfrm>
              <a:off x="959772" y="2126568"/>
              <a:ext cx="216024" cy="216024"/>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sz="1350"/>
            </a:p>
          </p:txBody>
        </p:sp>
        <p:sp>
          <p:nvSpPr>
            <p:cNvPr id="24" name="等腰三角形 23"/>
            <p:cNvSpPr/>
            <p:nvPr/>
          </p:nvSpPr>
          <p:spPr>
            <a:xfrm>
              <a:off x="1349053" y="2180574"/>
              <a:ext cx="162018" cy="162018"/>
            </a:xfrm>
            <a:prstGeom prst="triangle">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sz="1350"/>
            </a:p>
          </p:txBody>
        </p:sp>
        <p:sp>
          <p:nvSpPr>
            <p:cNvPr id="25" name="椭圆 24"/>
            <p:cNvSpPr/>
            <p:nvPr/>
          </p:nvSpPr>
          <p:spPr>
            <a:xfrm>
              <a:off x="2051131" y="2180574"/>
              <a:ext cx="162018" cy="162018"/>
            </a:xfrm>
            <a:prstGeom prst="ellipse">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sz="1350"/>
            </a:p>
          </p:txBody>
        </p:sp>
        <p:sp>
          <p:nvSpPr>
            <p:cNvPr id="26" name="椭圆 25"/>
            <p:cNvSpPr/>
            <p:nvPr/>
          </p:nvSpPr>
          <p:spPr>
            <a:xfrm>
              <a:off x="1815194" y="2632244"/>
              <a:ext cx="162018" cy="16201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sz="1350"/>
            </a:p>
          </p:txBody>
        </p:sp>
        <p:sp>
          <p:nvSpPr>
            <p:cNvPr id="27" name="矩形 26"/>
            <p:cNvSpPr/>
            <p:nvPr/>
          </p:nvSpPr>
          <p:spPr>
            <a:xfrm>
              <a:off x="2051131" y="1964550"/>
              <a:ext cx="162018" cy="16201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sz="1350"/>
            </a:p>
          </p:txBody>
        </p:sp>
        <p:sp>
          <p:nvSpPr>
            <p:cNvPr id="28" name="矩形 27"/>
            <p:cNvSpPr/>
            <p:nvPr/>
          </p:nvSpPr>
          <p:spPr>
            <a:xfrm>
              <a:off x="1349053" y="2632244"/>
              <a:ext cx="162018" cy="162018"/>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sz="1350"/>
            </a:p>
          </p:txBody>
        </p:sp>
        <p:sp>
          <p:nvSpPr>
            <p:cNvPr id="29" name="等腰三角形 28"/>
            <p:cNvSpPr/>
            <p:nvPr/>
          </p:nvSpPr>
          <p:spPr>
            <a:xfrm>
              <a:off x="1781101" y="1586508"/>
              <a:ext cx="162018" cy="216024"/>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sz="1350"/>
            </a:p>
          </p:txBody>
        </p:sp>
      </p:grpSp>
    </p:spTree>
    <p:extLst>
      <p:ext uri="{BB962C8B-B14F-4D97-AF65-F5344CB8AC3E}">
        <p14:creationId xmlns:p14="http://schemas.microsoft.com/office/powerpoint/2010/main" val="2020724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0"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集合</a:t>
            </a:r>
            <a:endParaRPr lang="zh-CN" altLang="en-US"/>
          </a:p>
        </p:txBody>
      </p:sp>
      <p:sp>
        <p:nvSpPr>
          <p:cNvPr id="5" name="灯片编号占位符 4"/>
          <p:cNvSpPr>
            <a:spLocks noGrp="1"/>
          </p:cNvSpPr>
          <p:nvPr>
            <p:ph type="sldNum" sz="quarter" idx="4"/>
          </p:nvPr>
        </p:nvSpPr>
        <p:spPr/>
        <p:txBody>
          <a:bodyPr/>
          <a:lstStyle/>
          <a:p>
            <a:fld id="{D18B1CCC-5B4E-41DC-9FD8-30B8F0069F97}" type="slidenum">
              <a:rPr lang="zh-CN" altLang="en-US" smtClean="0"/>
              <a:pPr/>
              <a:t>37</a:t>
            </a:fld>
            <a:endParaRPr lang="zh-CN" altLang="en-US" dirty="0"/>
          </a:p>
        </p:txBody>
      </p:sp>
      <p:grpSp>
        <p:nvGrpSpPr>
          <p:cNvPr id="17" name="组合 16"/>
          <p:cNvGrpSpPr/>
          <p:nvPr/>
        </p:nvGrpSpPr>
        <p:grpSpPr>
          <a:xfrm>
            <a:off x="1187624" y="1077592"/>
            <a:ext cx="6984776" cy="3669315"/>
            <a:chOff x="576844" y="2075950"/>
            <a:chExt cx="5471480" cy="2420353"/>
          </a:xfrm>
        </p:grpSpPr>
        <p:sp>
          <p:nvSpPr>
            <p:cNvPr id="18" name="任意多边形 17"/>
            <p:cNvSpPr/>
            <p:nvPr/>
          </p:nvSpPr>
          <p:spPr>
            <a:xfrm>
              <a:off x="576844" y="2075950"/>
              <a:ext cx="5471480" cy="2420353"/>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1200" dirty="0"/>
            </a:p>
            <a:p>
              <a:pPr marL="0" lvl="1"/>
              <a:endParaRPr lang="en-US" altLang="zh-CN" sz="1500" dirty="0"/>
            </a:p>
            <a:p>
              <a:pPr marL="0" lvl="1">
                <a:lnSpc>
                  <a:spcPct val="90000"/>
                </a:lnSpc>
              </a:pPr>
              <a:endParaRPr lang="en-US" altLang="zh-CN" sz="2400" dirty="0" smtClean="0"/>
            </a:p>
            <a:p>
              <a:pPr marL="0" lvl="1">
                <a:lnSpc>
                  <a:spcPct val="90000"/>
                </a:lnSpc>
              </a:pPr>
              <a:r>
                <a:rPr lang="en-US" altLang="zh-CN" sz="2400" dirty="0" smtClean="0"/>
                <a:t>&gt;&gt;&gt; </a:t>
              </a:r>
              <a:r>
                <a:rPr lang="en-US" altLang="zh-CN" sz="2400" dirty="0" err="1" smtClean="0"/>
                <a:t>aSet</a:t>
              </a:r>
              <a:r>
                <a:rPr lang="en-US" altLang="zh-CN" sz="2400" dirty="0" smtClean="0"/>
                <a:t> = {1, 2, 3}</a:t>
              </a:r>
            </a:p>
            <a:p>
              <a:pPr marL="0" lvl="1">
                <a:lnSpc>
                  <a:spcPct val="90000"/>
                </a:lnSpc>
              </a:pPr>
              <a:r>
                <a:rPr lang="en-US" altLang="zh-CN" sz="2400" dirty="0" smtClean="0"/>
                <a:t>&gt;&gt;&gt; </a:t>
              </a:r>
              <a:r>
                <a:rPr lang="en-US" altLang="zh-CN" sz="2400" dirty="0"/>
                <a:t>names = [</a:t>
              </a:r>
              <a:r>
                <a:rPr lang="en-US" altLang="zh-CN" sz="2400" dirty="0">
                  <a:solidFill>
                    <a:schemeClr val="accent3"/>
                  </a:solidFill>
                </a:rPr>
                <a:t>'</a:t>
              </a:r>
              <a:r>
                <a:rPr lang="en-US" altLang="zh-CN" sz="2400" dirty="0" err="1">
                  <a:solidFill>
                    <a:schemeClr val="accent3"/>
                  </a:solidFill>
                </a:rPr>
                <a:t>Mayue</a:t>
              </a:r>
              <a:r>
                <a:rPr lang="en-US" altLang="zh-CN" sz="2400" dirty="0">
                  <a:solidFill>
                    <a:schemeClr val="accent3"/>
                  </a:solidFill>
                </a:rPr>
                <a:t>'</a:t>
              </a:r>
              <a:r>
                <a:rPr lang="en-US" altLang="zh-CN" sz="2400" dirty="0"/>
                <a:t>, </a:t>
              </a:r>
              <a:r>
                <a:rPr lang="en-US" altLang="zh-CN" sz="2400" dirty="0">
                  <a:solidFill>
                    <a:schemeClr val="accent3"/>
                  </a:solidFill>
                </a:rPr>
                <a:t>'</a:t>
              </a:r>
              <a:r>
                <a:rPr lang="en-US" altLang="zh-CN" sz="2400" dirty="0" err="1">
                  <a:solidFill>
                    <a:schemeClr val="accent3"/>
                  </a:solidFill>
                </a:rPr>
                <a:t>Lilin</a:t>
              </a:r>
              <a:r>
                <a:rPr lang="en-US" altLang="zh-CN" sz="2400" dirty="0">
                  <a:solidFill>
                    <a:schemeClr val="accent3"/>
                  </a:solidFill>
                </a:rPr>
                <a:t>'</a:t>
              </a:r>
              <a:r>
                <a:rPr lang="en-US" altLang="zh-CN" sz="2400" dirty="0"/>
                <a:t>, </a:t>
              </a:r>
              <a:r>
                <a:rPr lang="en-US" altLang="zh-CN" sz="2400" dirty="0">
                  <a:solidFill>
                    <a:schemeClr val="accent3"/>
                  </a:solidFill>
                </a:rPr>
                <a:t>'</a:t>
              </a:r>
              <a:r>
                <a:rPr lang="en-US" altLang="zh-CN" sz="2400" dirty="0" err="1">
                  <a:solidFill>
                    <a:schemeClr val="accent3"/>
                  </a:solidFill>
                </a:rPr>
                <a:t>Wanqi</a:t>
              </a:r>
              <a:r>
                <a:rPr lang="en-US" altLang="zh-CN" sz="2400" dirty="0">
                  <a:solidFill>
                    <a:schemeClr val="accent3"/>
                  </a:solidFill>
                </a:rPr>
                <a:t>'</a:t>
              </a:r>
              <a:r>
                <a:rPr lang="en-US" altLang="zh-CN" sz="2400" dirty="0"/>
                <a:t>, </a:t>
              </a:r>
              <a:r>
                <a:rPr lang="en-US" altLang="zh-CN" sz="2400" dirty="0">
                  <a:solidFill>
                    <a:schemeClr val="accent3"/>
                  </a:solidFill>
                </a:rPr>
                <a:t>'</a:t>
              </a:r>
              <a:r>
                <a:rPr lang="en-US" altLang="zh-CN" sz="2400" dirty="0" err="1">
                  <a:solidFill>
                    <a:schemeClr val="accent3"/>
                  </a:solidFill>
                </a:rPr>
                <a:t>Mayue</a:t>
              </a:r>
              <a:r>
                <a:rPr lang="en-US" altLang="zh-CN" sz="2400" dirty="0">
                  <a:solidFill>
                    <a:schemeClr val="accent3"/>
                  </a:solidFill>
                </a:rPr>
                <a:t>'</a:t>
              </a:r>
              <a:r>
                <a:rPr lang="en-US" altLang="zh-CN" sz="2400" dirty="0"/>
                <a:t>, </a:t>
              </a:r>
              <a:r>
                <a:rPr lang="en-US" altLang="zh-CN" sz="2400" dirty="0">
                  <a:solidFill>
                    <a:schemeClr val="accent3"/>
                  </a:solidFill>
                </a:rPr>
                <a:t>'</a:t>
              </a:r>
              <a:r>
                <a:rPr lang="en-US" altLang="zh-CN" sz="2400" dirty="0" err="1">
                  <a:solidFill>
                    <a:schemeClr val="accent3"/>
                  </a:solidFill>
                </a:rPr>
                <a:t>Lilin</a:t>
              </a:r>
              <a:r>
                <a:rPr lang="en-US" altLang="zh-CN" sz="2400" dirty="0">
                  <a:solidFill>
                    <a:schemeClr val="accent3"/>
                  </a:solidFill>
                </a:rPr>
                <a:t>'</a:t>
              </a:r>
              <a:r>
                <a:rPr lang="en-US" altLang="zh-CN" sz="2400" dirty="0"/>
                <a:t>]</a:t>
              </a:r>
            </a:p>
            <a:p>
              <a:pPr marL="0" lvl="1">
                <a:lnSpc>
                  <a:spcPct val="90000"/>
                </a:lnSpc>
              </a:pPr>
              <a:r>
                <a:rPr lang="en-US" altLang="zh-CN" sz="2400" dirty="0"/>
                <a:t>&gt;&gt;&gt; names</a:t>
              </a:r>
            </a:p>
            <a:p>
              <a:pPr marL="0" lvl="1">
                <a:lnSpc>
                  <a:spcPct val="90000"/>
                </a:lnSpc>
              </a:pPr>
              <a:r>
                <a:rPr lang="en-US" altLang="zh-CN" sz="2400" dirty="0">
                  <a:solidFill>
                    <a:srgbClr val="0070C0"/>
                  </a:solidFill>
                </a:rPr>
                <a:t>['</a:t>
              </a:r>
              <a:r>
                <a:rPr lang="en-US" altLang="zh-CN" sz="2400" dirty="0" err="1">
                  <a:solidFill>
                    <a:srgbClr val="0070C0"/>
                  </a:solidFill>
                </a:rPr>
                <a:t>Mayue</a:t>
              </a:r>
              <a:r>
                <a:rPr lang="en-US" altLang="zh-CN" sz="2400" dirty="0">
                  <a:solidFill>
                    <a:srgbClr val="0070C0"/>
                  </a:solidFill>
                </a:rPr>
                <a:t>', '</a:t>
              </a:r>
              <a:r>
                <a:rPr lang="en-US" altLang="zh-CN" sz="2400" dirty="0" err="1">
                  <a:solidFill>
                    <a:srgbClr val="0070C0"/>
                  </a:solidFill>
                </a:rPr>
                <a:t>Lilin</a:t>
              </a:r>
              <a:r>
                <a:rPr lang="en-US" altLang="zh-CN" sz="2400" dirty="0">
                  <a:solidFill>
                    <a:srgbClr val="0070C0"/>
                  </a:solidFill>
                </a:rPr>
                <a:t>', '</a:t>
              </a:r>
              <a:r>
                <a:rPr lang="en-US" altLang="zh-CN" sz="2400" dirty="0" err="1">
                  <a:solidFill>
                    <a:srgbClr val="0070C0"/>
                  </a:solidFill>
                </a:rPr>
                <a:t>Wanqi</a:t>
              </a:r>
              <a:r>
                <a:rPr lang="en-US" altLang="zh-CN" sz="2400" dirty="0">
                  <a:solidFill>
                    <a:srgbClr val="0070C0"/>
                  </a:solidFill>
                </a:rPr>
                <a:t>', '</a:t>
              </a:r>
              <a:r>
                <a:rPr lang="en-US" altLang="zh-CN" sz="2400" dirty="0" err="1">
                  <a:solidFill>
                    <a:srgbClr val="0070C0"/>
                  </a:solidFill>
                </a:rPr>
                <a:t>Mayue</a:t>
              </a:r>
              <a:r>
                <a:rPr lang="en-US" altLang="zh-CN" sz="2400" dirty="0">
                  <a:solidFill>
                    <a:srgbClr val="0070C0"/>
                  </a:solidFill>
                </a:rPr>
                <a:t>', '</a:t>
              </a:r>
              <a:r>
                <a:rPr lang="en-US" altLang="zh-CN" sz="2400" dirty="0" err="1">
                  <a:solidFill>
                    <a:srgbClr val="0070C0"/>
                  </a:solidFill>
                </a:rPr>
                <a:t>Lilin</a:t>
              </a:r>
              <a:r>
                <a:rPr lang="en-US" altLang="zh-CN" sz="2400" dirty="0">
                  <a:solidFill>
                    <a:srgbClr val="0070C0"/>
                  </a:solidFill>
                </a:rPr>
                <a:t>']</a:t>
              </a:r>
            </a:p>
            <a:p>
              <a:pPr marL="0" lvl="1">
                <a:lnSpc>
                  <a:spcPct val="90000"/>
                </a:lnSpc>
              </a:pPr>
              <a:r>
                <a:rPr lang="en-US" altLang="zh-CN" sz="2400" dirty="0"/>
                <a:t>&gt;&gt;&gt; </a:t>
              </a:r>
              <a:r>
                <a:rPr lang="en-US" altLang="zh-CN" sz="2400" dirty="0" err="1"/>
                <a:t>nameset</a:t>
              </a:r>
              <a:r>
                <a:rPr lang="en-US" altLang="zh-CN" sz="2400" dirty="0"/>
                <a:t> = </a:t>
              </a:r>
              <a:r>
                <a:rPr lang="en-US" altLang="zh-CN" sz="2400" dirty="0">
                  <a:solidFill>
                    <a:srgbClr val="7030A0"/>
                  </a:solidFill>
                </a:rPr>
                <a:t>set</a:t>
              </a:r>
              <a:r>
                <a:rPr lang="en-US" altLang="zh-CN" sz="2400" dirty="0"/>
                <a:t>(names)</a:t>
              </a:r>
            </a:p>
            <a:p>
              <a:pPr marL="0" lvl="1">
                <a:lnSpc>
                  <a:spcPct val="90000"/>
                </a:lnSpc>
              </a:pPr>
              <a:r>
                <a:rPr lang="en-US" altLang="zh-CN" sz="2400" dirty="0"/>
                <a:t>&gt;&gt;&gt; </a:t>
              </a:r>
              <a:r>
                <a:rPr lang="en-US" altLang="zh-CN" sz="2400" dirty="0" err="1"/>
                <a:t>nameset</a:t>
              </a:r>
              <a:endParaRPr lang="en-US" altLang="zh-CN" sz="2400" dirty="0"/>
            </a:p>
            <a:p>
              <a:pPr marL="0" lvl="1">
                <a:lnSpc>
                  <a:spcPct val="90000"/>
                </a:lnSpc>
              </a:pPr>
              <a:r>
                <a:rPr lang="en-US" altLang="zh-CN" sz="2400" dirty="0">
                  <a:solidFill>
                    <a:srgbClr val="0070C0"/>
                  </a:solidFill>
                </a:rPr>
                <a:t>{'</a:t>
              </a:r>
              <a:r>
                <a:rPr lang="en-US" altLang="zh-CN" sz="2400" dirty="0" err="1">
                  <a:solidFill>
                    <a:srgbClr val="0070C0"/>
                  </a:solidFill>
                </a:rPr>
                <a:t>Mayue</a:t>
              </a:r>
              <a:r>
                <a:rPr lang="en-US" altLang="zh-CN" sz="2400" dirty="0">
                  <a:solidFill>
                    <a:srgbClr val="0070C0"/>
                  </a:solidFill>
                </a:rPr>
                <a:t>', '</a:t>
              </a:r>
              <a:r>
                <a:rPr lang="en-US" altLang="zh-CN" sz="2400" dirty="0" err="1">
                  <a:solidFill>
                    <a:srgbClr val="0070C0"/>
                  </a:solidFill>
                </a:rPr>
                <a:t>Wanqi</a:t>
              </a:r>
              <a:r>
                <a:rPr lang="en-US" altLang="zh-CN" sz="2400" dirty="0">
                  <a:solidFill>
                    <a:srgbClr val="0070C0"/>
                  </a:solidFill>
                </a:rPr>
                <a:t>', '</a:t>
              </a:r>
              <a:r>
                <a:rPr lang="en-US" altLang="zh-CN" sz="2400" dirty="0" err="1">
                  <a:solidFill>
                    <a:srgbClr val="0070C0"/>
                  </a:solidFill>
                </a:rPr>
                <a:t>Lilin</a:t>
              </a:r>
              <a:r>
                <a:rPr lang="en-US" altLang="zh-CN" sz="2400" dirty="0">
                  <a:solidFill>
                    <a:srgbClr val="0070C0"/>
                  </a:solidFill>
                </a:rPr>
                <a:t>'}</a:t>
              </a:r>
            </a:p>
            <a:p>
              <a:pPr marL="0" lvl="1">
                <a:lnSpc>
                  <a:spcPct val="90000"/>
                </a:lnSpc>
              </a:pPr>
              <a:r>
                <a:rPr lang="en-US" altLang="zh-CN" sz="2400" dirty="0" smtClean="0"/>
                <a:t>&gt;&gt;&gt; </a:t>
              </a:r>
              <a:r>
                <a:rPr lang="en-US" altLang="zh-CN" sz="2400" dirty="0">
                  <a:solidFill>
                    <a:srgbClr val="7030A0"/>
                  </a:solidFill>
                </a:rPr>
                <a:t>type</a:t>
              </a:r>
              <a:r>
                <a:rPr lang="en-US" altLang="zh-CN" sz="2400" dirty="0"/>
                <a:t>(</a:t>
              </a:r>
              <a:r>
                <a:rPr lang="en-US" altLang="zh-CN" sz="2400" dirty="0" err="1"/>
                <a:t>nameset</a:t>
              </a:r>
              <a:r>
                <a:rPr lang="en-US" altLang="zh-CN" sz="2400" dirty="0"/>
                <a:t>)</a:t>
              </a:r>
            </a:p>
            <a:p>
              <a:pPr marL="0" lvl="1">
                <a:lnSpc>
                  <a:spcPct val="90000"/>
                </a:lnSpc>
              </a:pPr>
              <a:r>
                <a:rPr lang="en-US" altLang="zh-CN" sz="2400" dirty="0">
                  <a:solidFill>
                    <a:srgbClr val="0070C0"/>
                  </a:solidFill>
                </a:rPr>
                <a:t>&lt;class 'set'&gt;</a:t>
              </a:r>
            </a:p>
          </p:txBody>
        </p:sp>
        <p:sp>
          <p:nvSpPr>
            <p:cNvPr id="19" name="椭圆形标注 18"/>
            <p:cNvSpPr/>
            <p:nvPr/>
          </p:nvSpPr>
          <p:spPr>
            <a:xfrm>
              <a:off x="689658" y="2159067"/>
              <a:ext cx="564070" cy="189992"/>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spTree>
    <p:extLst>
      <p:ext uri="{BB962C8B-B14F-4D97-AF65-F5344CB8AC3E}">
        <p14:creationId xmlns:p14="http://schemas.microsoft.com/office/powerpoint/2010/main" val="344983371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集合的创建</a:t>
            </a:r>
            <a:endParaRPr lang="zh-CN" altLang="en-US"/>
          </a:p>
        </p:txBody>
      </p:sp>
      <p:grpSp>
        <p:nvGrpSpPr>
          <p:cNvPr id="8" name="组合 7"/>
          <p:cNvGrpSpPr/>
          <p:nvPr/>
        </p:nvGrpSpPr>
        <p:grpSpPr>
          <a:xfrm>
            <a:off x="3059832" y="987574"/>
            <a:ext cx="3888432" cy="3654397"/>
            <a:chOff x="548641" y="2121408"/>
            <a:chExt cx="4131719" cy="2498318"/>
          </a:xfrm>
        </p:grpSpPr>
        <p:sp>
          <p:nvSpPr>
            <p:cNvPr id="9" name="任意多边形 8"/>
            <p:cNvSpPr/>
            <p:nvPr/>
          </p:nvSpPr>
          <p:spPr>
            <a:xfrm>
              <a:off x="548641" y="2121408"/>
              <a:ext cx="4131719" cy="2498318"/>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1200" dirty="0"/>
            </a:p>
            <a:p>
              <a:pPr marL="0" lvl="1"/>
              <a:endParaRPr lang="en-US" altLang="zh-CN" sz="1500" dirty="0"/>
            </a:p>
            <a:p>
              <a:pPr marL="0" lvl="1">
                <a:lnSpc>
                  <a:spcPct val="90000"/>
                </a:lnSpc>
              </a:pPr>
              <a:r>
                <a:rPr lang="en-US" altLang="zh-CN" sz="2400" dirty="0"/>
                <a:t>&gt;&gt;&gt; aSet = </a:t>
              </a:r>
              <a:r>
                <a:rPr lang="en-US" altLang="zh-CN" sz="2400" dirty="0">
                  <a:solidFill>
                    <a:srgbClr val="7030A0"/>
                  </a:solidFill>
                </a:rPr>
                <a:t>set</a:t>
              </a:r>
              <a:r>
                <a:rPr lang="en-US" altLang="zh-CN" sz="2400" dirty="0"/>
                <a:t>(</a:t>
              </a:r>
              <a:r>
                <a:rPr lang="en-US" altLang="zh-CN" sz="2400" dirty="0">
                  <a:solidFill>
                    <a:schemeClr val="accent3"/>
                  </a:solidFill>
                </a:rPr>
                <a:t>'hello'</a:t>
              </a:r>
              <a:r>
                <a:rPr lang="en-US" altLang="zh-CN" sz="2400" dirty="0"/>
                <a:t>)</a:t>
              </a:r>
            </a:p>
            <a:p>
              <a:pPr marL="0" lvl="1">
                <a:lnSpc>
                  <a:spcPct val="90000"/>
                </a:lnSpc>
              </a:pPr>
              <a:r>
                <a:rPr lang="en-US" altLang="zh-CN" sz="2400" dirty="0"/>
                <a:t>&gt;&gt;&gt; aSet</a:t>
              </a:r>
            </a:p>
            <a:p>
              <a:pPr marL="0" lvl="1">
                <a:lnSpc>
                  <a:spcPct val="90000"/>
                </a:lnSpc>
              </a:pPr>
              <a:r>
                <a:rPr lang="en-US" altLang="zh-CN" sz="2400" dirty="0">
                  <a:solidFill>
                    <a:srgbClr val="0070C0"/>
                  </a:solidFill>
                </a:rPr>
                <a:t>{</a:t>
              </a:r>
              <a:r>
                <a:rPr lang="en-US" altLang="zh-CN" sz="2400" dirty="0" smtClean="0">
                  <a:solidFill>
                    <a:srgbClr val="0070C0"/>
                  </a:solidFill>
                </a:rPr>
                <a:t>'h</a:t>
              </a:r>
              <a:r>
                <a:rPr lang="en-US" altLang="zh-CN" sz="2400" dirty="0">
                  <a:solidFill>
                    <a:srgbClr val="0070C0"/>
                  </a:solidFill>
                </a:rPr>
                <a:t>', 'e', 'l', </a:t>
              </a:r>
              <a:r>
                <a:rPr lang="en-US" altLang="zh-CN" sz="2400" dirty="0" smtClean="0">
                  <a:solidFill>
                    <a:srgbClr val="0070C0"/>
                  </a:solidFill>
                </a:rPr>
                <a:t>'o'}</a:t>
              </a:r>
              <a:endParaRPr lang="en-US" altLang="zh-CN" sz="2400" dirty="0">
                <a:solidFill>
                  <a:srgbClr val="0070C0"/>
                </a:solidFill>
              </a:endParaRPr>
            </a:p>
            <a:p>
              <a:pPr marL="0" lvl="1">
                <a:lnSpc>
                  <a:spcPct val="90000"/>
                </a:lnSpc>
              </a:pPr>
              <a:r>
                <a:rPr lang="en-US" altLang="zh-CN" sz="2400" dirty="0"/>
                <a:t>&gt;&gt;&gt; </a:t>
              </a:r>
              <a:r>
                <a:rPr lang="en-US" altLang="zh-CN" sz="2400" dirty="0" err="1"/>
                <a:t>fSet</a:t>
              </a:r>
              <a:r>
                <a:rPr lang="en-US" altLang="zh-CN" sz="2400" dirty="0"/>
                <a:t> = </a:t>
              </a:r>
              <a:r>
                <a:rPr lang="en-US" altLang="zh-CN" sz="2400" dirty="0" err="1">
                  <a:solidFill>
                    <a:srgbClr val="7030A0"/>
                  </a:solidFill>
                </a:rPr>
                <a:t>frozenset</a:t>
              </a:r>
              <a:r>
                <a:rPr lang="en-US" altLang="zh-CN" sz="2400" dirty="0"/>
                <a:t>(</a:t>
              </a:r>
              <a:r>
                <a:rPr lang="en-US" altLang="zh-CN" sz="2400" dirty="0">
                  <a:solidFill>
                    <a:schemeClr val="accent3"/>
                  </a:solidFill>
                </a:rPr>
                <a:t>'hello'</a:t>
              </a:r>
              <a:r>
                <a:rPr lang="en-US" altLang="zh-CN" sz="2400" dirty="0"/>
                <a:t>)</a:t>
              </a:r>
            </a:p>
            <a:p>
              <a:pPr marL="0" lvl="1">
                <a:lnSpc>
                  <a:spcPct val="90000"/>
                </a:lnSpc>
              </a:pPr>
              <a:r>
                <a:rPr lang="en-US" altLang="zh-CN" sz="2400" dirty="0"/>
                <a:t>&gt;&gt;&gt; </a:t>
              </a:r>
              <a:r>
                <a:rPr lang="en-US" altLang="zh-CN" sz="2400" dirty="0" err="1"/>
                <a:t>fSet</a:t>
              </a:r>
              <a:endParaRPr lang="en-US" altLang="zh-CN" sz="2400" dirty="0"/>
            </a:p>
            <a:p>
              <a:pPr marL="0" lvl="1">
                <a:lnSpc>
                  <a:spcPct val="90000"/>
                </a:lnSpc>
              </a:pPr>
              <a:r>
                <a:rPr lang="en-US" altLang="zh-CN" sz="2400" dirty="0" err="1">
                  <a:solidFill>
                    <a:srgbClr val="0070C0"/>
                  </a:solidFill>
                </a:rPr>
                <a:t>frozenset</a:t>
              </a:r>
              <a:r>
                <a:rPr lang="en-US" altLang="zh-CN" sz="2400" dirty="0" smtClean="0">
                  <a:solidFill>
                    <a:srgbClr val="0070C0"/>
                  </a:solidFill>
                </a:rPr>
                <a:t>({'h</a:t>
              </a:r>
              <a:r>
                <a:rPr lang="en-US" altLang="zh-CN" sz="2400" dirty="0">
                  <a:solidFill>
                    <a:srgbClr val="0070C0"/>
                  </a:solidFill>
                </a:rPr>
                <a:t>', 'e', 'l', </a:t>
              </a:r>
              <a:r>
                <a:rPr lang="en-US" altLang="zh-CN" sz="2400" dirty="0" smtClean="0">
                  <a:solidFill>
                    <a:srgbClr val="0070C0"/>
                  </a:solidFill>
                </a:rPr>
                <a:t>'o'})</a:t>
              </a:r>
              <a:endParaRPr lang="en-US" altLang="zh-CN" sz="2400" dirty="0">
                <a:solidFill>
                  <a:srgbClr val="0070C0"/>
                </a:solidFill>
              </a:endParaRPr>
            </a:p>
            <a:p>
              <a:pPr marL="0" lvl="1">
                <a:lnSpc>
                  <a:spcPct val="90000"/>
                </a:lnSpc>
              </a:pPr>
              <a:r>
                <a:rPr lang="en-US" altLang="zh-CN" sz="2400" dirty="0"/>
                <a:t>&gt;&gt;&gt; </a:t>
              </a:r>
              <a:r>
                <a:rPr lang="en-US" altLang="zh-CN" sz="2400" dirty="0">
                  <a:solidFill>
                    <a:srgbClr val="7030A0"/>
                  </a:solidFill>
                </a:rPr>
                <a:t>type</a:t>
              </a:r>
              <a:r>
                <a:rPr lang="en-US" altLang="zh-CN" sz="2400" dirty="0"/>
                <a:t>(aSet)</a:t>
              </a:r>
            </a:p>
            <a:p>
              <a:pPr marL="0" lvl="1">
                <a:lnSpc>
                  <a:spcPct val="90000"/>
                </a:lnSpc>
              </a:pPr>
              <a:r>
                <a:rPr lang="en-US" altLang="zh-CN" sz="2400" dirty="0" smtClean="0">
                  <a:solidFill>
                    <a:srgbClr val="0070C0"/>
                  </a:solidFill>
                </a:rPr>
                <a:t>&lt;class </a:t>
              </a:r>
              <a:r>
                <a:rPr lang="en-US" altLang="zh-CN" sz="2400" dirty="0">
                  <a:solidFill>
                    <a:srgbClr val="0070C0"/>
                  </a:solidFill>
                </a:rPr>
                <a:t>'set'&gt;</a:t>
              </a:r>
            </a:p>
            <a:p>
              <a:pPr marL="0" lvl="1">
                <a:lnSpc>
                  <a:spcPct val="90000"/>
                </a:lnSpc>
              </a:pPr>
              <a:r>
                <a:rPr lang="en-US" altLang="zh-CN" sz="2400" dirty="0"/>
                <a:t>&gt;&gt;&gt; </a:t>
              </a:r>
              <a:r>
                <a:rPr lang="en-US" altLang="zh-CN" sz="2400" dirty="0">
                  <a:solidFill>
                    <a:srgbClr val="7030A0"/>
                  </a:solidFill>
                </a:rPr>
                <a:t>type</a:t>
              </a:r>
              <a:r>
                <a:rPr lang="en-US" altLang="zh-CN" sz="2400" dirty="0"/>
                <a:t>(</a:t>
              </a:r>
              <a:r>
                <a:rPr lang="en-US" altLang="zh-CN" sz="2400" dirty="0" err="1"/>
                <a:t>fSet</a:t>
              </a:r>
              <a:r>
                <a:rPr lang="en-US" altLang="zh-CN" sz="2400" dirty="0"/>
                <a:t>)</a:t>
              </a:r>
            </a:p>
            <a:p>
              <a:pPr marL="0" lvl="1">
                <a:lnSpc>
                  <a:spcPct val="90000"/>
                </a:lnSpc>
              </a:pPr>
              <a:r>
                <a:rPr lang="en-US" altLang="zh-CN" sz="2400" dirty="0" smtClean="0">
                  <a:solidFill>
                    <a:srgbClr val="0070C0"/>
                  </a:solidFill>
                </a:rPr>
                <a:t>&lt;class </a:t>
              </a:r>
              <a:r>
                <a:rPr lang="en-US" altLang="zh-CN" sz="2400" dirty="0">
                  <a:solidFill>
                    <a:srgbClr val="0070C0"/>
                  </a:solidFill>
                </a:rPr>
                <a:t>'</a:t>
              </a:r>
              <a:r>
                <a:rPr lang="en-US" altLang="zh-CN" sz="2400" dirty="0" err="1">
                  <a:solidFill>
                    <a:srgbClr val="0070C0"/>
                  </a:solidFill>
                </a:rPr>
                <a:t>frozenset</a:t>
              </a:r>
              <a:r>
                <a:rPr lang="en-US" altLang="zh-CN" sz="2400" dirty="0">
                  <a:solidFill>
                    <a:srgbClr val="0070C0"/>
                  </a:solidFill>
                </a:rPr>
                <a:t>'&gt;</a:t>
              </a:r>
            </a:p>
          </p:txBody>
        </p:sp>
        <p:sp>
          <p:nvSpPr>
            <p:cNvPr id="10" name="椭圆形标注 9"/>
            <p:cNvSpPr/>
            <p:nvPr/>
          </p:nvSpPr>
          <p:spPr>
            <a:xfrm>
              <a:off x="699791" y="2121408"/>
              <a:ext cx="810051" cy="246113"/>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sp>
        <p:nvSpPr>
          <p:cNvPr id="3" name="灯片编号占位符 2"/>
          <p:cNvSpPr>
            <a:spLocks noGrp="1"/>
          </p:cNvSpPr>
          <p:nvPr>
            <p:ph type="sldNum" sz="quarter" idx="4"/>
          </p:nvPr>
        </p:nvSpPr>
        <p:spPr>
          <a:xfrm>
            <a:off x="8028384" y="357504"/>
            <a:ext cx="360000" cy="432048"/>
          </a:xfrm>
        </p:spPr>
        <p:txBody>
          <a:bodyPr/>
          <a:lstStyle/>
          <a:p>
            <a:fld id="{D18B1CCC-5B4E-41DC-9FD8-30B8F0069F97}" type="slidenum">
              <a:rPr lang="zh-CN" altLang="en-US" smtClean="0"/>
              <a:pPr/>
              <a:t>38</a:t>
            </a:fld>
            <a:endParaRPr lang="zh-CN" altLang="en-US" dirty="0"/>
          </a:p>
        </p:txBody>
      </p:sp>
      <p:grpSp>
        <p:nvGrpSpPr>
          <p:cNvPr id="4" name="组合 3"/>
          <p:cNvGrpSpPr/>
          <p:nvPr/>
        </p:nvGrpSpPr>
        <p:grpSpPr>
          <a:xfrm>
            <a:off x="867627" y="1677238"/>
            <a:ext cx="350371" cy="461665"/>
            <a:chOff x="539552" y="1267368"/>
            <a:chExt cx="350371" cy="461665"/>
          </a:xfrm>
          <a:solidFill>
            <a:schemeClr val="accent1">
              <a:lumMod val="60000"/>
              <a:lumOff val="40000"/>
            </a:schemeClr>
          </a:solidFill>
        </p:grpSpPr>
        <p:sp>
          <p:nvSpPr>
            <p:cNvPr id="11" name="KSO_Shape"/>
            <p:cNvSpPr>
              <a:spLocks/>
            </p:cNvSpPr>
            <p:nvPr/>
          </p:nvSpPr>
          <p:spPr bwMode="auto">
            <a:xfrm flipH="1">
              <a:off x="539552" y="1267368"/>
              <a:ext cx="144016" cy="461665"/>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accent1"/>
            </a:solidFill>
            <a:ln>
              <a:noFill/>
            </a:ln>
            <a:extLst/>
          </p:spPr>
          <p:style>
            <a:lnRef idx="1">
              <a:schemeClr val="accent5"/>
            </a:lnRef>
            <a:fillRef idx="3">
              <a:schemeClr val="accent5"/>
            </a:fillRef>
            <a:effectRef idx="2">
              <a:schemeClr val="accent5"/>
            </a:effectRef>
            <a:fontRef idx="minor">
              <a:schemeClr val="lt1"/>
            </a:fontRef>
          </p:style>
          <p:txBody>
            <a:bodyPr wrap="square">
              <a:spAutoFit/>
            </a:bodyPr>
            <a:lstStyle/>
            <a:p>
              <a:endParaRPr lang="zh-CN" altLang="en-US" sz="2400">
                <a:ln w="0"/>
                <a:solidFill>
                  <a:schemeClr val="bg1"/>
                </a:solidFill>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12" name="KSO_Shape"/>
            <p:cNvSpPr>
              <a:spLocks/>
            </p:cNvSpPr>
            <p:nvPr/>
          </p:nvSpPr>
          <p:spPr bwMode="auto">
            <a:xfrm>
              <a:off x="745907" y="1267368"/>
              <a:ext cx="144016" cy="461665"/>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accent1"/>
            </a:solidFill>
            <a:ln>
              <a:noFill/>
            </a:ln>
            <a:extLst/>
          </p:spPr>
          <p:style>
            <a:lnRef idx="1">
              <a:schemeClr val="accent5"/>
            </a:lnRef>
            <a:fillRef idx="3">
              <a:schemeClr val="accent5"/>
            </a:fillRef>
            <a:effectRef idx="2">
              <a:schemeClr val="accent5"/>
            </a:effectRef>
            <a:fontRef idx="minor">
              <a:schemeClr val="lt1"/>
            </a:fontRef>
          </p:style>
          <p:txBody>
            <a:bodyPr wrap="square">
              <a:spAutoFit/>
            </a:bodyPr>
            <a:lstStyle/>
            <a:p>
              <a:endParaRPr lang="zh-CN" altLang="en-US" sz="2400">
                <a:ln w="0"/>
                <a:solidFill>
                  <a:schemeClr val="bg1"/>
                </a:solidFill>
                <a:latin typeface="微软雅黑 Light" panose="020B0502040204020203" pitchFamily="34" charset="-122"/>
                <a:ea typeface="微软雅黑 Light" panose="020B0502040204020203" pitchFamily="34" charset="-122"/>
                <a:cs typeface="Times New Roman" panose="02020603050405020304" pitchFamily="18" charset="0"/>
              </a:endParaRPr>
            </a:p>
          </p:txBody>
        </p:sp>
      </p:grpSp>
      <p:sp>
        <p:nvSpPr>
          <p:cNvPr id="13" name="文本框 12"/>
          <p:cNvSpPr txBox="1"/>
          <p:nvPr/>
        </p:nvSpPr>
        <p:spPr>
          <a:xfrm>
            <a:off x="480723" y="1076246"/>
            <a:ext cx="1124180" cy="461665"/>
          </a:xfrm>
          <a:prstGeom prst="rect">
            <a:avLst/>
          </a:prstGeom>
          <a:solidFill>
            <a:schemeClr val="accent1"/>
          </a:solidFill>
          <a:ln>
            <a:noFill/>
          </a:ln>
        </p:spPr>
        <p:style>
          <a:lnRef idx="1">
            <a:schemeClr val="accent5"/>
          </a:lnRef>
          <a:fillRef idx="3">
            <a:schemeClr val="accent5"/>
          </a:fillRef>
          <a:effectRef idx="2">
            <a:schemeClr val="accent5"/>
          </a:effectRef>
          <a:fontRef idx="minor">
            <a:schemeClr val="lt1"/>
          </a:fontRef>
        </p:style>
        <p:txBody>
          <a:bodyPr wrap="square" rtlCol="0">
            <a:spAutoFit/>
          </a:bodyPr>
          <a:lstStyle/>
          <a:p>
            <a:r>
              <a:rPr lang="zh-CN" altLang="en-US" sz="2400" dirty="0" smtClean="0">
                <a:ln w="0"/>
                <a:solidFill>
                  <a:schemeClr val="bg1"/>
                </a:solidFill>
                <a:latin typeface="微软雅黑 Light" panose="020B0502040204020203" pitchFamily="34" charset="-122"/>
                <a:ea typeface="微软雅黑 Light" panose="020B0502040204020203" pitchFamily="34" charset="-122"/>
              </a:rPr>
              <a:t>大括号</a:t>
            </a:r>
            <a:endParaRPr lang="zh-CN" altLang="en-US" sz="2400" dirty="0">
              <a:ln w="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700809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集合的基本操作</a:t>
            </a:r>
            <a:endParaRPr lang="zh-CN" altLang="en-US" dirty="0"/>
          </a:p>
        </p:txBody>
      </p:sp>
      <p:grpSp>
        <p:nvGrpSpPr>
          <p:cNvPr id="8" name="组合 7"/>
          <p:cNvGrpSpPr/>
          <p:nvPr/>
        </p:nvGrpSpPr>
        <p:grpSpPr>
          <a:xfrm>
            <a:off x="1331640" y="1059582"/>
            <a:ext cx="2862319" cy="3456383"/>
            <a:chOff x="548640" y="2121408"/>
            <a:chExt cx="4323487" cy="2106328"/>
          </a:xfrm>
        </p:grpSpPr>
        <p:sp>
          <p:nvSpPr>
            <p:cNvPr id="9" name="任意多边形 8"/>
            <p:cNvSpPr/>
            <p:nvPr/>
          </p:nvSpPr>
          <p:spPr>
            <a:xfrm>
              <a:off x="548640" y="2121408"/>
              <a:ext cx="4323487" cy="2106328"/>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1200" dirty="0"/>
            </a:p>
            <a:p>
              <a:pPr marL="0" lvl="1"/>
              <a:endParaRPr lang="en-US" altLang="zh-CN" sz="1500" dirty="0"/>
            </a:p>
            <a:p>
              <a:pPr marL="0" lvl="1"/>
              <a:r>
                <a:rPr lang="en-US" altLang="zh-CN" sz="2000" dirty="0"/>
                <a:t>&gt;&gt;&gt; aSet = </a:t>
              </a:r>
              <a:r>
                <a:rPr lang="en-US" altLang="zh-CN" sz="2000" dirty="0">
                  <a:solidFill>
                    <a:srgbClr val="7030A0"/>
                  </a:solidFill>
                </a:rPr>
                <a:t>set</a:t>
              </a:r>
              <a:r>
                <a:rPr lang="en-US" altLang="zh-CN" sz="2000" dirty="0"/>
                <a:t>(</a:t>
              </a:r>
              <a:r>
                <a:rPr lang="en-US" altLang="zh-CN" sz="2000" dirty="0">
                  <a:solidFill>
                    <a:schemeClr val="accent3"/>
                  </a:solidFill>
                </a:rPr>
                <a:t>'sunrise'</a:t>
              </a:r>
              <a:r>
                <a:rPr lang="en-US" altLang="zh-CN" sz="2000" dirty="0"/>
                <a:t>)</a:t>
              </a:r>
            </a:p>
            <a:p>
              <a:pPr marL="0" lvl="1"/>
              <a:r>
                <a:rPr lang="en-US" altLang="zh-CN" sz="2000" dirty="0"/>
                <a:t>&gt;&gt;&gt; bSet = </a:t>
              </a:r>
              <a:r>
                <a:rPr lang="en-US" altLang="zh-CN" sz="2000" dirty="0">
                  <a:solidFill>
                    <a:srgbClr val="7030A0"/>
                  </a:solidFill>
                </a:rPr>
                <a:t>set</a:t>
              </a:r>
              <a:r>
                <a:rPr lang="en-US" altLang="zh-CN" sz="2000" dirty="0"/>
                <a:t>(</a:t>
              </a:r>
              <a:r>
                <a:rPr lang="en-US" altLang="zh-CN" sz="2000" dirty="0">
                  <a:solidFill>
                    <a:schemeClr val="accent3"/>
                  </a:solidFill>
                </a:rPr>
                <a:t>'sunset'</a:t>
              </a:r>
              <a:r>
                <a:rPr lang="en-US" altLang="zh-CN" sz="2000" dirty="0"/>
                <a:t>)</a:t>
              </a:r>
            </a:p>
            <a:p>
              <a:pPr marL="0" lvl="1"/>
              <a:r>
                <a:rPr lang="en-US" altLang="zh-CN" sz="2000" dirty="0"/>
                <a:t>&gt;&gt;&gt; </a:t>
              </a:r>
              <a:r>
                <a:rPr lang="en-US" altLang="zh-CN" sz="2000" dirty="0">
                  <a:solidFill>
                    <a:schemeClr val="accent3"/>
                  </a:solidFill>
                </a:rPr>
                <a:t>'u'</a:t>
              </a:r>
              <a:r>
                <a:rPr lang="en-US" altLang="zh-CN" sz="2000" dirty="0"/>
                <a:t> </a:t>
              </a:r>
              <a:r>
                <a:rPr lang="en-US" altLang="zh-CN" sz="2000" dirty="0">
                  <a:solidFill>
                    <a:schemeClr val="accent6"/>
                  </a:solidFill>
                </a:rPr>
                <a:t>in</a:t>
              </a:r>
              <a:r>
                <a:rPr lang="en-US" altLang="zh-CN" sz="2000" dirty="0"/>
                <a:t> aSet</a:t>
              </a:r>
            </a:p>
            <a:p>
              <a:pPr marL="0" lvl="1"/>
              <a:r>
                <a:rPr lang="en-US" altLang="zh-CN" sz="2000" dirty="0">
                  <a:solidFill>
                    <a:srgbClr val="0070C0"/>
                  </a:solidFill>
                </a:rPr>
                <a:t>True</a:t>
              </a:r>
            </a:p>
            <a:p>
              <a:pPr marL="0" lvl="1"/>
              <a:r>
                <a:rPr lang="en-US" altLang="zh-CN" sz="2000" dirty="0"/>
                <a:t>&gt;&gt;&gt; aSet == bSet</a:t>
              </a:r>
            </a:p>
            <a:p>
              <a:pPr marL="0" lvl="1"/>
              <a:r>
                <a:rPr lang="en-US" altLang="zh-CN" sz="2000" dirty="0">
                  <a:solidFill>
                    <a:srgbClr val="0070C0"/>
                  </a:solidFill>
                </a:rPr>
                <a:t>False</a:t>
              </a:r>
            </a:p>
            <a:p>
              <a:pPr marL="0" lvl="1"/>
              <a:r>
                <a:rPr lang="en-US" altLang="zh-CN" sz="2000" dirty="0"/>
                <a:t>&gt;&gt;&gt; aSet &lt; bSet</a:t>
              </a:r>
            </a:p>
            <a:p>
              <a:pPr marL="0" lvl="1"/>
              <a:r>
                <a:rPr lang="en-US" altLang="zh-CN" sz="2000" dirty="0">
                  <a:solidFill>
                    <a:srgbClr val="0070C0"/>
                  </a:solidFill>
                </a:rPr>
                <a:t>False</a:t>
              </a:r>
            </a:p>
            <a:p>
              <a:pPr marL="0" lvl="1"/>
              <a:r>
                <a:rPr lang="en-US" altLang="zh-CN" sz="2000" dirty="0"/>
                <a:t>&gt;&gt;&gt; </a:t>
              </a:r>
              <a:r>
                <a:rPr lang="en-US" altLang="zh-CN" sz="2000" dirty="0">
                  <a:solidFill>
                    <a:srgbClr val="7030A0"/>
                  </a:solidFill>
                </a:rPr>
                <a:t>set</a:t>
              </a:r>
              <a:r>
                <a:rPr lang="en-US" altLang="zh-CN" sz="2000" dirty="0"/>
                <a:t>(</a:t>
              </a:r>
              <a:r>
                <a:rPr lang="en-US" altLang="zh-CN" sz="2000" dirty="0">
                  <a:solidFill>
                    <a:schemeClr val="accent3"/>
                  </a:solidFill>
                </a:rPr>
                <a:t>'sun'</a:t>
              </a:r>
              <a:r>
                <a:rPr lang="en-US" altLang="zh-CN" sz="2000" dirty="0"/>
                <a:t>) &lt; aSet</a:t>
              </a:r>
            </a:p>
            <a:p>
              <a:pPr marL="0" lvl="1"/>
              <a:r>
                <a:rPr lang="en-US" altLang="zh-CN" sz="2000" dirty="0">
                  <a:solidFill>
                    <a:srgbClr val="0070C0"/>
                  </a:solidFill>
                </a:rPr>
                <a:t>True</a:t>
              </a:r>
            </a:p>
          </p:txBody>
        </p:sp>
        <p:sp>
          <p:nvSpPr>
            <p:cNvPr id="10" name="椭圆形标注 9"/>
            <p:cNvSpPr/>
            <p:nvPr/>
          </p:nvSpPr>
          <p:spPr>
            <a:xfrm>
              <a:off x="764978" y="2121408"/>
              <a:ext cx="1088866" cy="219385"/>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graphicFrame>
        <p:nvGraphicFramePr>
          <p:cNvPr id="3" name="表格 2"/>
          <p:cNvGraphicFramePr>
            <a:graphicFrameLocks noGrp="1"/>
          </p:cNvGraphicFramePr>
          <p:nvPr>
            <p:extLst>
              <p:ext uri="{D42A27DB-BD31-4B8C-83A1-F6EECF244321}">
                <p14:modId xmlns:p14="http://schemas.microsoft.com/office/powerpoint/2010/main" val="3478447391"/>
              </p:ext>
            </p:extLst>
          </p:nvPr>
        </p:nvGraphicFramePr>
        <p:xfrm>
          <a:off x="4878034" y="1270525"/>
          <a:ext cx="2358262" cy="2811780"/>
        </p:xfrm>
        <a:graphic>
          <a:graphicData uri="http://schemas.openxmlformats.org/drawingml/2006/table">
            <a:tbl>
              <a:tblPr firstRow="1" bandRow="1">
                <a:tableStyleId>{B301B821-A1FF-4177-AEE7-76D212191A09}</a:tableStyleId>
              </a:tblPr>
              <a:tblGrid>
                <a:gridCol w="1179131">
                  <a:extLst>
                    <a:ext uri="{9D8B030D-6E8A-4147-A177-3AD203B41FA5}">
                      <a16:colId xmlns="" xmlns:a16="http://schemas.microsoft.com/office/drawing/2014/main" val="20000"/>
                    </a:ext>
                  </a:extLst>
                </a:gridCol>
                <a:gridCol w="1179131">
                  <a:extLst>
                    <a:ext uri="{9D8B030D-6E8A-4147-A177-3AD203B41FA5}">
                      <a16:colId xmlns="" xmlns:a16="http://schemas.microsoft.com/office/drawing/2014/main" val="20001"/>
                    </a:ext>
                  </a:extLst>
                </a:gridCol>
              </a:tblGrid>
              <a:tr h="270030">
                <a:tc>
                  <a:txBody>
                    <a:bodyPr/>
                    <a:lstStyle/>
                    <a:p>
                      <a:r>
                        <a:rPr lang="zh-CN" altLang="en-US" sz="1600" dirty="0" smtClean="0"/>
                        <a:t>数学符号</a:t>
                      </a:r>
                      <a:endParaRPr lang="zh-CN" altLang="en-US" sz="1600" dirty="0">
                        <a:latin typeface="微软雅黑" panose="020B0503020204020204" pitchFamily="34" charset="-122"/>
                        <a:ea typeface="微软雅黑" panose="020B0503020204020204" pitchFamily="34" charset="-122"/>
                      </a:endParaRPr>
                    </a:p>
                  </a:txBody>
                  <a:tcPr marL="68580" marR="68580" marT="34290" marB="34290">
                    <a:lnR w="12700" cap="flat" cmpd="sng" algn="ctr">
                      <a:solidFill>
                        <a:schemeClr val="accent1"/>
                      </a:solidFill>
                      <a:prstDash val="solid"/>
                      <a:round/>
                      <a:headEnd type="none" w="med" len="med"/>
                      <a:tailEnd type="none" w="med" len="med"/>
                    </a:lnR>
                  </a:tcPr>
                </a:tc>
                <a:tc>
                  <a:txBody>
                    <a:bodyPr/>
                    <a:lstStyle/>
                    <a:p>
                      <a:r>
                        <a:rPr lang="en-US" altLang="zh-CN" sz="1600" dirty="0" smtClean="0"/>
                        <a:t>Python</a:t>
                      </a:r>
                      <a:r>
                        <a:rPr lang="zh-CN" altLang="en-US" sz="1600" dirty="0" smtClean="0"/>
                        <a:t>符号</a:t>
                      </a:r>
                      <a:endParaRPr lang="zh-CN" altLang="en-US" sz="1600" dirty="0">
                        <a:latin typeface="微软雅黑" panose="020B0503020204020204" pitchFamily="34" charset="-122"/>
                        <a:ea typeface="微软雅黑" panose="020B0503020204020204" pitchFamily="34" charset="-122"/>
                      </a:endParaRPr>
                    </a:p>
                  </a:txBody>
                  <a:tcPr marL="68580" marR="68580" marT="34290" marB="34290">
                    <a:lnL w="12700" cap="flat" cmpd="sng" algn="ctr">
                      <a:solidFill>
                        <a:schemeClr val="accent1"/>
                      </a:solidFill>
                      <a:prstDash val="solid"/>
                      <a:round/>
                      <a:headEnd type="none" w="med" len="med"/>
                      <a:tailEnd type="none" w="med" len="med"/>
                    </a:lnL>
                  </a:tcPr>
                </a:tc>
                <a:extLst>
                  <a:ext uri="{0D108BD9-81ED-4DB2-BD59-A6C34878D82A}">
                    <a16:rowId xmlns="" xmlns:a16="http://schemas.microsoft.com/office/drawing/2014/main" val="10000"/>
                  </a:ext>
                </a:extLst>
              </a:tr>
              <a:tr h="297180">
                <a:tc>
                  <a:txBody>
                    <a:bodyPr/>
                    <a:lstStyle/>
                    <a:p>
                      <a:r>
                        <a:rPr lang="zh-CN" altLang="en-US" sz="1600" dirty="0" smtClean="0">
                          <a:sym typeface="Symbol" panose="05050102010706020507" pitchFamily="18" charset="2"/>
                        </a:rPr>
                        <a:t></a:t>
                      </a:r>
                      <a:endParaRPr lang="zh-CN" altLang="en-US" sz="1600" dirty="0"/>
                    </a:p>
                  </a:txBody>
                  <a:tcPr marL="68580" marR="68580" marT="34290" marB="34290">
                    <a:lnR w="12700" cap="flat" cmpd="sng" algn="ctr">
                      <a:solidFill>
                        <a:schemeClr val="accent1"/>
                      </a:solidFill>
                      <a:prstDash val="solid"/>
                      <a:round/>
                      <a:headEnd type="none" w="med" len="med"/>
                      <a:tailEnd type="none" w="med" len="med"/>
                    </a:lnR>
                  </a:tcPr>
                </a:tc>
                <a:tc>
                  <a:txBody>
                    <a:bodyPr/>
                    <a:lstStyle/>
                    <a:p>
                      <a:r>
                        <a:rPr lang="en-US" altLang="zh-CN" sz="1600" dirty="0" smtClean="0"/>
                        <a:t>in</a:t>
                      </a:r>
                      <a:endParaRPr lang="zh-CN" altLang="en-US" sz="1600" dirty="0"/>
                    </a:p>
                  </a:txBody>
                  <a:tcPr marL="68580" marR="68580" marT="34290" marB="34290">
                    <a:lnL w="12700" cap="flat" cmpd="sng" algn="ctr">
                      <a:solidFill>
                        <a:schemeClr val="accent1"/>
                      </a:solidFill>
                      <a:prstDash val="solid"/>
                      <a:round/>
                      <a:headEnd type="none" w="med" len="med"/>
                      <a:tailEnd type="none" w="med" len="med"/>
                    </a:lnL>
                  </a:tcPr>
                </a:tc>
                <a:extLst>
                  <a:ext uri="{0D108BD9-81ED-4DB2-BD59-A6C34878D82A}">
                    <a16:rowId xmlns="" xmlns:a16="http://schemas.microsoft.com/office/drawing/2014/main" val="10001"/>
                  </a:ext>
                </a:extLst>
              </a:tr>
              <a:tr h="278130">
                <a:tc>
                  <a:txBody>
                    <a:bodyPr/>
                    <a:lstStyle/>
                    <a:p>
                      <a:pPr marL="0" algn="l" defTabSz="914400" rtl="0" eaLnBrk="1" latinLnBrk="0" hangingPunct="1"/>
                      <a:r>
                        <a:rPr lang="en-US" altLang="zh-CN" sz="1600" kern="1200" dirty="0" smtClean="0">
                          <a:solidFill>
                            <a:schemeClr val="dk1"/>
                          </a:solidFill>
                          <a:latin typeface="+mn-lt"/>
                          <a:ea typeface="+mn-ea"/>
                          <a:cs typeface="+mn-cs"/>
                          <a:sym typeface="Symbol" panose="05050102010706020507" pitchFamily="18" charset="2"/>
                        </a:rPr>
                        <a:t></a:t>
                      </a:r>
                      <a:endParaRPr lang="zh-CN" altLang="en-US" sz="1600" kern="1200" dirty="0">
                        <a:solidFill>
                          <a:schemeClr val="dk1"/>
                        </a:solidFill>
                        <a:latin typeface="+mn-lt"/>
                        <a:ea typeface="+mn-ea"/>
                        <a:cs typeface="+mn-cs"/>
                      </a:endParaRPr>
                    </a:p>
                  </a:txBody>
                  <a:tcPr marL="68580" marR="68580" marT="34290" marB="34290">
                    <a:lnR w="12700" cap="flat" cmpd="sng" algn="ctr">
                      <a:solidFill>
                        <a:schemeClr val="accent1"/>
                      </a:solidFill>
                      <a:prstDash val="solid"/>
                      <a:round/>
                      <a:headEnd type="none" w="med" len="med"/>
                      <a:tailEnd type="none" w="med" len="med"/>
                    </a:lnR>
                  </a:tcPr>
                </a:tc>
                <a:tc>
                  <a:txBody>
                    <a:bodyPr/>
                    <a:lstStyle/>
                    <a:p>
                      <a:r>
                        <a:rPr lang="en-US" altLang="zh-CN" sz="1600" dirty="0" smtClean="0"/>
                        <a:t>not in</a:t>
                      </a:r>
                      <a:endParaRPr lang="zh-CN" altLang="en-US" sz="1600" dirty="0"/>
                    </a:p>
                  </a:txBody>
                  <a:tcPr marL="68580" marR="68580" marT="34290" marB="34290">
                    <a:lnL w="12700" cap="flat" cmpd="sng" algn="ctr">
                      <a:solidFill>
                        <a:schemeClr val="accent1"/>
                      </a:solidFill>
                      <a:prstDash val="solid"/>
                      <a:round/>
                      <a:headEnd type="none" w="med" len="med"/>
                      <a:tailEnd type="none" w="med" len="med"/>
                    </a:lnL>
                  </a:tcPr>
                </a:tc>
                <a:extLst>
                  <a:ext uri="{0D108BD9-81ED-4DB2-BD59-A6C34878D82A}">
                    <a16:rowId xmlns="" xmlns:a16="http://schemas.microsoft.com/office/drawing/2014/main" val="10002"/>
                  </a:ext>
                </a:extLst>
              </a:tr>
              <a:tr h="278130">
                <a:tc>
                  <a:txBody>
                    <a:bodyPr/>
                    <a:lstStyle/>
                    <a:p>
                      <a:r>
                        <a:rPr lang="en-US" altLang="zh-CN" sz="1600" dirty="0" smtClean="0"/>
                        <a:t>=</a:t>
                      </a:r>
                      <a:endParaRPr lang="zh-CN" altLang="en-US" sz="1600" dirty="0"/>
                    </a:p>
                  </a:txBody>
                  <a:tcPr marL="68580" marR="68580" marT="34290" marB="34290">
                    <a:lnR w="12700" cap="flat" cmpd="sng" algn="ctr">
                      <a:solidFill>
                        <a:schemeClr val="accent1"/>
                      </a:solidFill>
                      <a:prstDash val="solid"/>
                      <a:round/>
                      <a:headEnd type="none" w="med" len="med"/>
                      <a:tailEnd type="none" w="med" len="med"/>
                    </a:lnR>
                  </a:tcPr>
                </a:tc>
                <a:tc>
                  <a:txBody>
                    <a:bodyPr/>
                    <a:lstStyle/>
                    <a:p>
                      <a:r>
                        <a:rPr lang="en-US" altLang="zh-CN" sz="1600" dirty="0" smtClean="0"/>
                        <a:t>==</a:t>
                      </a:r>
                      <a:endParaRPr lang="zh-CN" altLang="en-US" sz="1600" dirty="0"/>
                    </a:p>
                  </a:txBody>
                  <a:tcPr marL="68580" marR="68580" marT="34290" marB="34290">
                    <a:lnL w="12700" cap="flat" cmpd="sng" algn="ctr">
                      <a:solidFill>
                        <a:schemeClr val="accent1"/>
                      </a:solidFill>
                      <a:prstDash val="solid"/>
                      <a:round/>
                      <a:headEnd type="none" w="med" len="med"/>
                      <a:tailEnd type="none" w="med" len="med"/>
                    </a:lnL>
                  </a:tcPr>
                </a:tc>
                <a:extLst>
                  <a:ext uri="{0D108BD9-81ED-4DB2-BD59-A6C34878D82A}">
                    <a16:rowId xmlns="" xmlns:a16="http://schemas.microsoft.com/office/drawing/2014/main" val="10003"/>
                  </a:ext>
                </a:extLst>
              </a:tr>
              <a:tr h="278130">
                <a:tc>
                  <a:txBody>
                    <a:bodyPr/>
                    <a:lstStyle/>
                    <a:p>
                      <a:r>
                        <a:rPr lang="zh-CN" altLang="en-US" sz="1600" dirty="0" smtClean="0"/>
                        <a:t>≠</a:t>
                      </a:r>
                      <a:endParaRPr lang="zh-CN" altLang="en-US" sz="1600" dirty="0"/>
                    </a:p>
                  </a:txBody>
                  <a:tcPr marL="68580" marR="68580" marT="34290" marB="34290">
                    <a:lnR w="12700" cap="flat" cmpd="sng" algn="ctr">
                      <a:solidFill>
                        <a:schemeClr val="accent1"/>
                      </a:solidFill>
                      <a:prstDash val="solid"/>
                      <a:round/>
                      <a:headEnd type="none" w="med" len="med"/>
                      <a:tailEnd type="none" w="med" len="med"/>
                    </a:lnR>
                  </a:tcPr>
                </a:tc>
                <a:tc>
                  <a:txBody>
                    <a:bodyPr/>
                    <a:lstStyle/>
                    <a:p>
                      <a:r>
                        <a:rPr lang="en-US" altLang="zh-CN" sz="1600" dirty="0" smtClean="0"/>
                        <a:t>!=</a:t>
                      </a:r>
                      <a:endParaRPr lang="zh-CN" altLang="en-US" sz="1600" dirty="0"/>
                    </a:p>
                  </a:txBody>
                  <a:tcPr marL="68580" marR="68580" marT="34290" marB="34290">
                    <a:lnL w="12700" cap="flat" cmpd="sng" algn="ctr">
                      <a:solidFill>
                        <a:schemeClr val="accent1"/>
                      </a:solidFill>
                      <a:prstDash val="solid"/>
                      <a:round/>
                      <a:headEnd type="none" w="med" len="med"/>
                      <a:tailEnd type="none" w="med" len="med"/>
                    </a:lnL>
                  </a:tcPr>
                </a:tc>
                <a:extLst>
                  <a:ext uri="{0D108BD9-81ED-4DB2-BD59-A6C34878D82A}">
                    <a16:rowId xmlns="" xmlns:a16="http://schemas.microsoft.com/office/drawing/2014/main" val="10004"/>
                  </a:ext>
                </a:extLst>
              </a:tr>
              <a:tr h="278130">
                <a:tc>
                  <a:txBody>
                    <a:bodyPr/>
                    <a:lstStyle/>
                    <a:p>
                      <a:r>
                        <a:rPr lang="zh-CN" altLang="en-US" sz="1600" kern="1200" smtClean="0">
                          <a:effectLst/>
                        </a:rPr>
                        <a:t>⊂</a:t>
                      </a:r>
                      <a:endParaRPr lang="zh-CN" altLang="en-US" sz="1600" b="0" i="0" kern="1200" smtClean="0">
                        <a:solidFill>
                          <a:schemeClr val="dk1"/>
                        </a:solidFill>
                        <a:effectLst/>
                        <a:latin typeface="+mn-lt"/>
                        <a:ea typeface="+mn-ea"/>
                        <a:cs typeface="+mn-cs"/>
                      </a:endParaRPr>
                    </a:p>
                  </a:txBody>
                  <a:tcPr marL="68580" marR="68580" marT="34290" marB="34290">
                    <a:lnR w="12700" cap="flat" cmpd="sng" algn="ctr">
                      <a:solidFill>
                        <a:schemeClr val="accent1"/>
                      </a:solidFill>
                      <a:prstDash val="solid"/>
                      <a:round/>
                      <a:headEnd type="none" w="med" len="med"/>
                      <a:tailEnd type="none" w="med" len="med"/>
                    </a:lnR>
                  </a:tcPr>
                </a:tc>
                <a:tc>
                  <a:txBody>
                    <a:bodyPr/>
                    <a:lstStyle/>
                    <a:p>
                      <a:r>
                        <a:rPr lang="en-US" altLang="zh-CN" sz="1600" dirty="0" smtClean="0"/>
                        <a:t>&lt;</a:t>
                      </a:r>
                      <a:endParaRPr lang="zh-CN" altLang="en-US" sz="1600" dirty="0"/>
                    </a:p>
                  </a:txBody>
                  <a:tcPr marL="68580" marR="68580" marT="34290" marB="34290">
                    <a:lnL w="12700" cap="flat" cmpd="sng" algn="ctr">
                      <a:solidFill>
                        <a:schemeClr val="accent1"/>
                      </a:solidFill>
                      <a:prstDash val="solid"/>
                      <a:round/>
                      <a:headEnd type="none" w="med" len="med"/>
                      <a:tailEnd type="none" w="med" len="med"/>
                    </a:lnL>
                  </a:tcPr>
                </a:tc>
                <a:extLst>
                  <a:ext uri="{0D108BD9-81ED-4DB2-BD59-A6C34878D82A}">
                    <a16:rowId xmlns="" xmlns:a16="http://schemas.microsoft.com/office/drawing/2014/main" val="10005"/>
                  </a:ext>
                </a:extLst>
              </a:tr>
              <a:tr h="278130">
                <a:tc>
                  <a:txBody>
                    <a:bodyPr/>
                    <a:lstStyle/>
                    <a:p>
                      <a:r>
                        <a:rPr lang="zh-CN" altLang="en-US" sz="1600" kern="1200" smtClean="0">
                          <a:effectLst/>
                        </a:rPr>
                        <a:t>⊆</a:t>
                      </a:r>
                      <a:endParaRPr lang="zh-CN" altLang="en-US" sz="1600"/>
                    </a:p>
                  </a:txBody>
                  <a:tcPr marL="68580" marR="68580" marT="34290" marB="34290">
                    <a:lnR w="12700" cap="flat" cmpd="sng" algn="ctr">
                      <a:solidFill>
                        <a:schemeClr val="accent1"/>
                      </a:solidFill>
                      <a:prstDash val="solid"/>
                      <a:round/>
                      <a:headEnd type="none" w="med" len="med"/>
                      <a:tailEnd type="none" w="med" len="med"/>
                    </a:lnR>
                  </a:tcPr>
                </a:tc>
                <a:tc>
                  <a:txBody>
                    <a:bodyPr/>
                    <a:lstStyle/>
                    <a:p>
                      <a:r>
                        <a:rPr lang="en-US" altLang="zh-CN" sz="1600" dirty="0" smtClean="0"/>
                        <a:t>&lt;=</a:t>
                      </a:r>
                      <a:endParaRPr lang="zh-CN" altLang="en-US" sz="1600" dirty="0"/>
                    </a:p>
                  </a:txBody>
                  <a:tcPr marL="68580" marR="68580" marT="34290" marB="34290">
                    <a:lnL w="12700" cap="flat" cmpd="sng" algn="ctr">
                      <a:solidFill>
                        <a:schemeClr val="accent1"/>
                      </a:solidFill>
                      <a:prstDash val="solid"/>
                      <a:round/>
                      <a:headEnd type="none" w="med" len="med"/>
                      <a:tailEnd type="none" w="med" len="med"/>
                    </a:lnL>
                  </a:tcPr>
                </a:tc>
                <a:extLst>
                  <a:ext uri="{0D108BD9-81ED-4DB2-BD59-A6C34878D82A}">
                    <a16:rowId xmlns="" xmlns:a16="http://schemas.microsoft.com/office/drawing/2014/main" val="10006"/>
                  </a:ext>
                </a:extLst>
              </a:tr>
              <a:tr h="27813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kern="1200" smtClean="0">
                          <a:effectLst/>
                        </a:rPr>
                        <a:t>⊃</a:t>
                      </a:r>
                      <a:endParaRPr lang="zh-CN" altLang="en-US" sz="1600" b="0" i="0" kern="1200" smtClean="0">
                        <a:solidFill>
                          <a:schemeClr val="dk1"/>
                        </a:solidFill>
                        <a:effectLst/>
                        <a:latin typeface="+mn-lt"/>
                        <a:ea typeface="+mn-ea"/>
                        <a:cs typeface="+mn-cs"/>
                      </a:endParaRPr>
                    </a:p>
                  </a:txBody>
                  <a:tcPr marL="68580" marR="68580" marT="34290" marB="34290">
                    <a:lnR w="12700" cap="flat" cmpd="sng" algn="ctr">
                      <a:solidFill>
                        <a:schemeClr val="accent1"/>
                      </a:solidFill>
                      <a:prstDash val="solid"/>
                      <a:round/>
                      <a:headEnd type="none" w="med" len="med"/>
                      <a:tailEnd type="none" w="med" len="med"/>
                    </a:lnR>
                  </a:tcPr>
                </a:tc>
                <a:tc>
                  <a:txBody>
                    <a:bodyPr/>
                    <a:lstStyle/>
                    <a:p>
                      <a:r>
                        <a:rPr lang="en-US" altLang="zh-CN" sz="1600" dirty="0" smtClean="0"/>
                        <a:t>&gt;</a:t>
                      </a:r>
                      <a:endParaRPr lang="zh-CN" altLang="en-US" sz="1600" dirty="0"/>
                    </a:p>
                  </a:txBody>
                  <a:tcPr marL="68580" marR="68580" marT="34290" marB="34290">
                    <a:lnL w="12700" cap="flat" cmpd="sng" algn="ctr">
                      <a:solidFill>
                        <a:schemeClr val="accent1"/>
                      </a:solidFill>
                      <a:prstDash val="solid"/>
                      <a:round/>
                      <a:headEnd type="none" w="med" len="med"/>
                      <a:tailEnd type="none" w="med" len="med"/>
                    </a:lnL>
                  </a:tcPr>
                </a:tc>
                <a:extLst>
                  <a:ext uri="{0D108BD9-81ED-4DB2-BD59-A6C34878D82A}">
                    <a16:rowId xmlns="" xmlns:a16="http://schemas.microsoft.com/office/drawing/2014/main" val="10007"/>
                  </a:ext>
                </a:extLst>
              </a:tr>
              <a:tr h="27813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kern="1200" smtClean="0">
                          <a:effectLst/>
                        </a:rPr>
                        <a:t>⊇</a:t>
                      </a:r>
                      <a:endParaRPr lang="zh-CN" altLang="en-US" sz="1600" b="0" i="0" kern="1200" smtClean="0">
                        <a:solidFill>
                          <a:schemeClr val="dk1"/>
                        </a:solidFill>
                        <a:effectLst/>
                        <a:latin typeface="+mn-lt"/>
                        <a:ea typeface="+mn-ea"/>
                        <a:cs typeface="+mn-cs"/>
                      </a:endParaRPr>
                    </a:p>
                  </a:txBody>
                  <a:tcPr marL="68580" marR="68580" marT="34290" marB="34290">
                    <a:lnR w="12700" cap="flat" cmpd="sng" algn="ctr">
                      <a:solidFill>
                        <a:schemeClr val="accent1"/>
                      </a:solidFill>
                      <a:prstDash val="solid"/>
                      <a:round/>
                      <a:headEnd type="none" w="med" len="med"/>
                      <a:tailEnd type="none" w="med" len="med"/>
                    </a:lnR>
                  </a:tcPr>
                </a:tc>
                <a:tc>
                  <a:txBody>
                    <a:bodyPr/>
                    <a:lstStyle/>
                    <a:p>
                      <a:r>
                        <a:rPr lang="en-US" altLang="zh-CN" sz="1600" dirty="0" smtClean="0"/>
                        <a:t>&gt;=</a:t>
                      </a:r>
                      <a:endParaRPr lang="zh-CN" altLang="en-US" sz="1600" dirty="0"/>
                    </a:p>
                  </a:txBody>
                  <a:tcPr marL="68580" marR="68580" marT="34290" marB="34290">
                    <a:lnL w="12700" cap="flat" cmpd="sng" algn="ctr">
                      <a:solidFill>
                        <a:schemeClr val="accent1"/>
                      </a:solidFill>
                      <a:prstDash val="solid"/>
                      <a:round/>
                      <a:headEnd type="none" w="med" len="med"/>
                      <a:tailEnd type="none" w="med" len="med"/>
                    </a:lnL>
                  </a:tcPr>
                </a:tc>
                <a:extLst>
                  <a:ext uri="{0D108BD9-81ED-4DB2-BD59-A6C34878D82A}">
                    <a16:rowId xmlns="" xmlns:a16="http://schemas.microsoft.com/office/drawing/2014/main" val="10008"/>
                  </a:ext>
                </a:extLst>
              </a:tr>
            </a:tbl>
          </a:graphicData>
        </a:graphic>
      </p:graphicFrame>
      <p:sp>
        <p:nvSpPr>
          <p:cNvPr id="7" name="矩形 6"/>
          <p:cNvSpPr/>
          <p:nvPr/>
        </p:nvSpPr>
        <p:spPr>
          <a:xfrm>
            <a:off x="5419047" y="4143876"/>
            <a:ext cx="1385201" cy="30008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350" dirty="0">
                <a:latin typeface="微软雅黑" panose="020B0503020204020204" pitchFamily="34" charset="-122"/>
                <a:ea typeface="微软雅黑" panose="020B0503020204020204" pitchFamily="34" charset="-122"/>
                <a:sym typeface="Wingdings" pitchFamily="2" charset="2"/>
              </a:rPr>
              <a:t>标准类型运算符</a:t>
            </a:r>
            <a:endParaRPr lang="en-US" altLang="zh-CN" sz="1350" dirty="0">
              <a:latin typeface="微软雅黑" panose="020B0503020204020204" pitchFamily="34" charset="-122"/>
              <a:ea typeface="微软雅黑" panose="020B0503020204020204" pitchFamily="34" charset="-122"/>
              <a:sym typeface="Wingdings" pitchFamily="2" charset="2"/>
            </a:endParaRPr>
          </a:p>
        </p:txBody>
      </p:sp>
      <p:sp>
        <p:nvSpPr>
          <p:cNvPr id="4" name="灯片编号占位符 3"/>
          <p:cNvSpPr>
            <a:spLocks noGrp="1"/>
          </p:cNvSpPr>
          <p:nvPr>
            <p:ph type="sldNum" sz="quarter" idx="4"/>
          </p:nvPr>
        </p:nvSpPr>
        <p:spPr>
          <a:xfrm>
            <a:off x="8028384" y="357504"/>
            <a:ext cx="360000" cy="432048"/>
          </a:xfrm>
        </p:spPr>
        <p:txBody>
          <a:bodyPr/>
          <a:lstStyle/>
          <a:p>
            <a:fld id="{D18B1CCC-5B4E-41DC-9FD8-30B8F0069F97}" type="slidenum">
              <a:rPr lang="zh-CN" altLang="en-US" smtClean="0"/>
              <a:pPr/>
              <a:t>39</a:t>
            </a:fld>
            <a:endParaRPr lang="zh-CN" altLang="en-US" dirty="0"/>
          </a:p>
        </p:txBody>
      </p:sp>
    </p:spTree>
    <p:extLst>
      <p:ext uri="{BB962C8B-B14F-4D97-AF65-F5344CB8AC3E}">
        <p14:creationId xmlns:p14="http://schemas.microsoft.com/office/powerpoint/2010/main" val="413204353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为什么要使用字典？</a:t>
            </a:r>
            <a:endParaRPr lang="zh-CN" altLang="en-US"/>
          </a:p>
        </p:txBody>
      </p:sp>
      <p:sp>
        <p:nvSpPr>
          <p:cNvPr id="9" name="Text Box 4"/>
          <p:cNvSpPr txBox="1">
            <a:spLocks noChangeArrowheads="1"/>
          </p:cNvSpPr>
          <p:nvPr/>
        </p:nvSpPr>
        <p:spPr bwMode="auto">
          <a:xfrm>
            <a:off x="6228184" y="3663578"/>
            <a:ext cx="2069709" cy="461665"/>
          </a:xfrm>
          <a:prstGeom prst="rect">
            <a:avLst/>
          </a:prstGeom>
          <a:solidFill>
            <a:schemeClr val="accent1"/>
          </a:solidFill>
          <a:ln>
            <a:noFill/>
          </a:ln>
        </p:spPr>
        <p:style>
          <a:lnRef idx="1">
            <a:schemeClr val="accent5"/>
          </a:lnRef>
          <a:fillRef idx="3">
            <a:schemeClr val="accent5"/>
          </a:fillRef>
          <a:effectRef idx="2">
            <a:schemeClr val="accent5"/>
          </a:effectRef>
          <a:fontRef idx="minor">
            <a:schemeClr val="lt1"/>
          </a:fontRef>
        </p:style>
        <p:txBody>
          <a:bodyPr wrap="none">
            <a:spAutoFit/>
          </a:bodyPr>
          <a:lstStyle>
            <a:defPPr>
              <a:defRPr lang="zh-CN"/>
            </a:defPPr>
            <a:lvl1pPr>
              <a:defRPr sz="2400" b="1">
                <a:solidFill>
                  <a:schemeClr val="lt1"/>
                </a:solidFill>
                <a:latin typeface="微软雅黑 Light" panose="020B0502040204020203" pitchFamily="34" charset="-122"/>
                <a:ea typeface="微软雅黑 Light" panose="020B0502040204020203" pitchFamily="34" charset="-122"/>
                <a:cs typeface="Times New Roman" panose="02020603050405020304" pitchFamily="18"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t>salaries['</a:t>
            </a:r>
            <a:r>
              <a:rPr lang="en-US" altLang="zh-CN" dirty="0" err="1"/>
              <a:t>Lilin</a:t>
            </a:r>
            <a:r>
              <a:rPr lang="en-US" altLang="zh-CN" dirty="0"/>
              <a:t>']</a:t>
            </a:r>
          </a:p>
        </p:txBody>
      </p:sp>
      <p:sp>
        <p:nvSpPr>
          <p:cNvPr id="4" name="右箭头 3"/>
          <p:cNvSpPr/>
          <p:nvPr/>
        </p:nvSpPr>
        <p:spPr>
          <a:xfrm>
            <a:off x="5586630" y="3795886"/>
            <a:ext cx="436158" cy="204516"/>
          </a:xfrm>
          <a:prstGeom prst="rightArrow">
            <a:avLst/>
          </a:prstGeom>
          <a:solidFill>
            <a:schemeClr val="accent1"/>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sz="1350"/>
          </a:p>
        </p:txBody>
      </p:sp>
      <p:sp>
        <p:nvSpPr>
          <p:cNvPr id="6" name="灯片编号占位符 5"/>
          <p:cNvSpPr>
            <a:spLocks noGrp="1"/>
          </p:cNvSpPr>
          <p:nvPr>
            <p:ph type="sldNum" sz="quarter" idx="4"/>
          </p:nvPr>
        </p:nvSpPr>
        <p:spPr>
          <a:xfrm>
            <a:off x="8028384" y="357504"/>
            <a:ext cx="360000" cy="432048"/>
          </a:xfrm>
        </p:spPr>
        <p:txBody>
          <a:bodyPr/>
          <a:lstStyle/>
          <a:p>
            <a:fld id="{D18B1CCC-5B4E-41DC-9FD8-30B8F0069F97}" type="slidenum">
              <a:rPr lang="zh-CN" altLang="en-US" smtClean="0"/>
              <a:pPr/>
              <a:t>4</a:t>
            </a:fld>
            <a:endParaRPr lang="zh-CN" altLang="en-US" dirty="0"/>
          </a:p>
        </p:txBody>
      </p:sp>
      <p:grpSp>
        <p:nvGrpSpPr>
          <p:cNvPr id="16" name="组合 15"/>
          <p:cNvGrpSpPr/>
          <p:nvPr/>
        </p:nvGrpSpPr>
        <p:grpSpPr>
          <a:xfrm>
            <a:off x="486829" y="2625305"/>
            <a:ext cx="7632848" cy="1821315"/>
            <a:chOff x="513771" y="2181159"/>
            <a:chExt cx="5396664" cy="1513821"/>
          </a:xfrm>
        </p:grpSpPr>
        <p:sp>
          <p:nvSpPr>
            <p:cNvPr id="17" name="任意多边形 16"/>
            <p:cNvSpPr/>
            <p:nvPr/>
          </p:nvSpPr>
          <p:spPr>
            <a:xfrm>
              <a:off x="513771" y="2205647"/>
              <a:ext cx="5396664" cy="1489333"/>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2400" dirty="0" smtClean="0"/>
            </a:p>
            <a:p>
              <a:r>
                <a:rPr lang="en-US" altLang="zh-CN" sz="2400" dirty="0" smtClean="0"/>
                <a:t>&gt;&gt;&gt; </a:t>
              </a:r>
              <a:r>
                <a:rPr lang="en-US" altLang="zh-CN" sz="2400" dirty="0"/>
                <a:t>names = [</a:t>
              </a:r>
              <a:r>
                <a:rPr lang="en-US" altLang="zh-CN" sz="2400" dirty="0">
                  <a:solidFill>
                    <a:schemeClr val="accent3"/>
                  </a:solidFill>
                </a:rPr>
                <a:t>'</a:t>
              </a:r>
              <a:r>
                <a:rPr lang="en-US" altLang="zh-CN" sz="2400" dirty="0" err="1">
                  <a:solidFill>
                    <a:schemeClr val="accent3"/>
                  </a:solidFill>
                </a:rPr>
                <a:t>Mayue</a:t>
              </a:r>
              <a:r>
                <a:rPr lang="en-US" altLang="zh-CN" sz="2400" dirty="0">
                  <a:solidFill>
                    <a:schemeClr val="accent3"/>
                  </a:solidFill>
                </a:rPr>
                <a:t>'</a:t>
              </a:r>
              <a:r>
                <a:rPr lang="en-US" altLang="zh-CN" sz="2400" dirty="0"/>
                <a:t>, </a:t>
              </a:r>
              <a:r>
                <a:rPr lang="en-US" altLang="zh-CN" sz="2400" dirty="0">
                  <a:solidFill>
                    <a:schemeClr val="accent3"/>
                  </a:solidFill>
                </a:rPr>
                <a:t>'</a:t>
              </a:r>
              <a:r>
                <a:rPr lang="en-US" altLang="zh-CN" sz="2400" dirty="0" err="1">
                  <a:solidFill>
                    <a:schemeClr val="accent3"/>
                  </a:solidFill>
                </a:rPr>
                <a:t>Lilin</a:t>
              </a:r>
              <a:r>
                <a:rPr lang="en-US" altLang="zh-CN" sz="2400" dirty="0">
                  <a:solidFill>
                    <a:schemeClr val="accent3"/>
                  </a:solidFill>
                </a:rPr>
                <a:t>'</a:t>
              </a:r>
              <a:r>
                <a:rPr lang="en-US" altLang="zh-CN" sz="2400" dirty="0"/>
                <a:t>, </a:t>
              </a:r>
              <a:r>
                <a:rPr lang="en-US" altLang="zh-CN" sz="2400" dirty="0">
                  <a:solidFill>
                    <a:schemeClr val="accent3"/>
                  </a:solidFill>
                </a:rPr>
                <a:t>'</a:t>
              </a:r>
              <a:r>
                <a:rPr lang="en-US" altLang="zh-CN" sz="2400" dirty="0" err="1">
                  <a:solidFill>
                    <a:schemeClr val="accent3"/>
                  </a:solidFill>
                </a:rPr>
                <a:t>Wuyun</a:t>
              </a:r>
              <a:r>
                <a:rPr lang="en-US" altLang="zh-CN" sz="2400" dirty="0">
                  <a:solidFill>
                    <a:schemeClr val="accent3"/>
                  </a:solidFill>
                </a:rPr>
                <a:t>'</a:t>
              </a:r>
              <a:r>
                <a:rPr lang="en-US" altLang="zh-CN" sz="2400" dirty="0"/>
                <a:t>]</a:t>
              </a:r>
            </a:p>
            <a:p>
              <a:r>
                <a:rPr lang="en-US" altLang="zh-CN" sz="2400" dirty="0"/>
                <a:t>&gt;&gt;&gt; </a:t>
              </a:r>
              <a:r>
                <a:rPr lang="en-US" altLang="zh-CN" sz="2400" dirty="0" smtClean="0"/>
                <a:t>salaries </a:t>
              </a:r>
              <a:r>
                <a:rPr lang="en-US" altLang="zh-CN" sz="2400" dirty="0"/>
                <a:t>= [3000, 4500, 8000]</a:t>
              </a:r>
            </a:p>
            <a:p>
              <a:r>
                <a:rPr lang="en-US" altLang="zh-CN" sz="2400" dirty="0"/>
                <a:t>&gt;&gt;&gt; </a:t>
              </a:r>
              <a:r>
                <a:rPr lang="en-US" altLang="zh-CN" sz="2400" dirty="0" smtClean="0">
                  <a:solidFill>
                    <a:srgbClr val="7030A0"/>
                  </a:solidFill>
                </a:rPr>
                <a:t>print</a:t>
              </a:r>
              <a:r>
                <a:rPr lang="en-US" altLang="zh-CN" sz="2400" dirty="0" smtClean="0"/>
                <a:t>(salaries[</a:t>
              </a:r>
              <a:r>
                <a:rPr lang="en-US" altLang="zh-CN" sz="2400" dirty="0" err="1" smtClean="0"/>
                <a:t>names.index</a:t>
              </a:r>
              <a:r>
                <a:rPr lang="en-US" altLang="zh-CN" sz="2400" dirty="0"/>
                <a:t>(</a:t>
              </a:r>
              <a:r>
                <a:rPr lang="en-US" altLang="zh-CN" sz="2400" dirty="0">
                  <a:solidFill>
                    <a:schemeClr val="accent3"/>
                  </a:solidFill>
                </a:rPr>
                <a:t>'</a:t>
              </a:r>
              <a:r>
                <a:rPr lang="en-US" altLang="zh-CN" sz="2400" dirty="0" err="1">
                  <a:solidFill>
                    <a:schemeClr val="accent3"/>
                  </a:solidFill>
                </a:rPr>
                <a:t>Lilin</a:t>
              </a:r>
              <a:r>
                <a:rPr lang="en-US" altLang="zh-CN" sz="2400" dirty="0" smtClean="0">
                  <a:solidFill>
                    <a:schemeClr val="accent3"/>
                  </a:solidFill>
                </a:rPr>
                <a:t>'</a:t>
              </a:r>
              <a:r>
                <a:rPr lang="en-US" altLang="zh-CN" sz="2400" dirty="0" smtClean="0"/>
                <a:t>)])</a:t>
              </a:r>
            </a:p>
            <a:p>
              <a:r>
                <a:rPr lang="en-US" altLang="zh-CN" sz="2400" dirty="0" smtClean="0">
                  <a:solidFill>
                    <a:srgbClr val="0070C0"/>
                  </a:solidFill>
                </a:rPr>
                <a:t>4500</a:t>
              </a:r>
              <a:endParaRPr lang="en-US" altLang="zh-CN" sz="2400" dirty="0">
                <a:solidFill>
                  <a:srgbClr val="0070C0"/>
                </a:solidFill>
              </a:endParaRPr>
            </a:p>
          </p:txBody>
        </p:sp>
        <p:sp>
          <p:nvSpPr>
            <p:cNvPr id="18" name="椭圆形标注 17"/>
            <p:cNvSpPr/>
            <p:nvPr/>
          </p:nvSpPr>
          <p:spPr>
            <a:xfrm>
              <a:off x="652872" y="2181159"/>
              <a:ext cx="509063" cy="299221"/>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grpSp>
        <p:nvGrpSpPr>
          <p:cNvPr id="19" name="组合 18"/>
          <p:cNvGrpSpPr/>
          <p:nvPr/>
        </p:nvGrpSpPr>
        <p:grpSpPr>
          <a:xfrm>
            <a:off x="864149" y="990515"/>
            <a:ext cx="7164235" cy="1438611"/>
            <a:chOff x="1008165" y="1185596"/>
            <a:chExt cx="7164235" cy="1438611"/>
          </a:xfrm>
        </p:grpSpPr>
        <p:sp>
          <p:nvSpPr>
            <p:cNvPr id="20" name="矩形 19"/>
            <p:cNvSpPr/>
            <p:nvPr/>
          </p:nvSpPr>
          <p:spPr>
            <a:xfrm>
              <a:off x="1008165" y="1185596"/>
              <a:ext cx="7164235" cy="139558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1" name="矩形 20"/>
            <p:cNvSpPr/>
            <p:nvPr/>
          </p:nvSpPr>
          <p:spPr>
            <a:xfrm>
              <a:off x="1729175" y="1202279"/>
              <a:ext cx="6372153" cy="1421928"/>
            </a:xfrm>
            <a:prstGeom prst="rect">
              <a:avLst/>
            </a:prstGeom>
          </p:spPr>
          <p:txBody>
            <a:bodyPr wrap="square">
              <a:spAutoFit/>
            </a:bodyPr>
            <a:lstStyle/>
            <a:p>
              <a:pPr algn="just">
                <a:lnSpc>
                  <a:spcPct val="120000"/>
                </a:lnSpc>
              </a:pPr>
              <a:r>
                <a:rPr lang="zh-CN" altLang="en-US" sz="2400" dirty="0">
                  <a:solidFill>
                    <a:schemeClr val="accent6">
                      <a:lumMod val="75000"/>
                    </a:schemeClr>
                  </a:solidFill>
                  <a:latin typeface="微软雅黑" panose="020B0503020204020204" pitchFamily="34" charset="-122"/>
                  <a:ea typeface="微软雅黑" panose="020B0503020204020204" pitchFamily="34" charset="-122"/>
                </a:rPr>
                <a:t>某公司人事部门让技术部门用</a:t>
              </a:r>
              <a:r>
                <a:rPr lang="en-US" altLang="zh-CN" sz="2400" dirty="0">
                  <a:solidFill>
                    <a:schemeClr val="accent6">
                      <a:lumMod val="75000"/>
                    </a:schemeClr>
                  </a:solidFill>
                  <a:latin typeface="微软雅黑" panose="020B0503020204020204" pitchFamily="34" charset="-122"/>
                  <a:ea typeface="微软雅黑" panose="020B0503020204020204" pitchFamily="34" charset="-122"/>
                </a:rPr>
                <a:t>Python</a:t>
              </a:r>
              <a:r>
                <a:rPr lang="zh-CN" altLang="en-US" sz="2400" dirty="0">
                  <a:solidFill>
                    <a:schemeClr val="accent6">
                      <a:lumMod val="75000"/>
                    </a:schemeClr>
                  </a:solidFill>
                  <a:latin typeface="微软雅黑" panose="020B0503020204020204" pitchFamily="34" charset="-122"/>
                  <a:ea typeface="微软雅黑" panose="020B0503020204020204" pitchFamily="34" charset="-122"/>
                </a:rPr>
                <a:t>构建一个简易的员工信息表，包含员工的姓名和工资信息。根据信息表查询</a:t>
              </a:r>
              <a:r>
                <a:rPr lang="zh-CN" altLang="en-US" sz="2400" dirty="0" smtClean="0">
                  <a:solidFill>
                    <a:schemeClr val="accent6">
                      <a:lumMod val="75000"/>
                    </a:schemeClr>
                  </a:solidFill>
                  <a:latin typeface="微软雅黑" panose="020B0503020204020204" pitchFamily="34" charset="-122"/>
                  <a:ea typeface="微软雅黑" panose="020B0503020204020204" pitchFamily="34" charset="-122"/>
                </a:rPr>
                <a:t>员工</a:t>
              </a:r>
              <a:r>
                <a:rPr lang="en-US" altLang="zh-CN" sz="2400" dirty="0" err="1" smtClean="0">
                  <a:solidFill>
                    <a:schemeClr val="accent6">
                      <a:lumMod val="75000"/>
                    </a:schemeClr>
                  </a:solidFill>
                  <a:latin typeface="微软雅黑" panose="020B0503020204020204" pitchFamily="34" charset="-122"/>
                  <a:ea typeface="微软雅黑" panose="020B0503020204020204" pitchFamily="34" charset="-122"/>
                </a:rPr>
                <a:t>Linlin</a:t>
              </a:r>
              <a:r>
                <a:rPr lang="zh-CN" altLang="en-US" sz="2400" dirty="0" smtClean="0">
                  <a:solidFill>
                    <a:schemeClr val="accent6">
                      <a:lumMod val="75000"/>
                    </a:schemeClr>
                  </a:solidFill>
                  <a:latin typeface="微软雅黑" panose="020B0503020204020204" pitchFamily="34" charset="-122"/>
                  <a:ea typeface="微软雅黑" panose="020B0503020204020204" pitchFamily="34" charset="-122"/>
                </a:rPr>
                <a:t>的</a:t>
              </a:r>
              <a:r>
                <a:rPr lang="zh-CN" altLang="en-US" sz="2400" dirty="0">
                  <a:solidFill>
                    <a:schemeClr val="accent6">
                      <a:lumMod val="75000"/>
                    </a:schemeClr>
                  </a:solidFill>
                  <a:latin typeface="微软雅黑" panose="020B0503020204020204" pitchFamily="34" charset="-122"/>
                  <a:ea typeface="微软雅黑" panose="020B0503020204020204" pitchFamily="34" charset="-122"/>
                </a:rPr>
                <a:t>工资。</a:t>
              </a:r>
              <a:endParaRPr lang="en-US" altLang="zh-CN" sz="2400" dirty="0">
                <a:solidFill>
                  <a:schemeClr val="accent6">
                    <a:lumMod val="75000"/>
                  </a:schemeClr>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1008165" y="1300766"/>
              <a:ext cx="738362" cy="1212673"/>
            </a:xfrm>
            <a:prstGeom prst="rect">
              <a:avLst/>
            </a:prstGeom>
          </p:spPr>
        </p:pic>
      </p:grpSp>
    </p:spTree>
    <p:extLst>
      <p:ext uri="{BB962C8B-B14F-4D97-AF65-F5344CB8AC3E}">
        <p14:creationId xmlns:p14="http://schemas.microsoft.com/office/powerpoint/2010/main" val="2945840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集合的基本操作</a:t>
            </a:r>
          </a:p>
        </p:txBody>
      </p:sp>
      <p:grpSp>
        <p:nvGrpSpPr>
          <p:cNvPr id="8" name="组合 7"/>
          <p:cNvGrpSpPr/>
          <p:nvPr/>
        </p:nvGrpSpPr>
        <p:grpSpPr>
          <a:xfrm>
            <a:off x="457200" y="1059582"/>
            <a:ext cx="2522185" cy="2520280"/>
            <a:chOff x="548640" y="2070379"/>
            <a:chExt cx="5085778" cy="1480209"/>
          </a:xfrm>
        </p:grpSpPr>
        <p:sp>
          <p:nvSpPr>
            <p:cNvPr id="9" name="任意多边形 8"/>
            <p:cNvSpPr/>
            <p:nvPr/>
          </p:nvSpPr>
          <p:spPr>
            <a:xfrm>
              <a:off x="548640" y="2070379"/>
              <a:ext cx="5085778" cy="1480209"/>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1200" dirty="0"/>
            </a:p>
            <a:p>
              <a:pPr marL="0" lvl="1"/>
              <a:endParaRPr lang="en-US" altLang="zh-CN" sz="1500" dirty="0"/>
            </a:p>
            <a:p>
              <a:pPr marL="0" lvl="1">
                <a:lnSpc>
                  <a:spcPct val="90000"/>
                </a:lnSpc>
              </a:pPr>
              <a:r>
                <a:rPr lang="en-US" altLang="zh-CN" dirty="0"/>
                <a:t>&gt;&gt;&gt; aSet = </a:t>
              </a:r>
              <a:r>
                <a:rPr lang="en-US" altLang="zh-CN" dirty="0">
                  <a:solidFill>
                    <a:srgbClr val="7030A0"/>
                  </a:solidFill>
                </a:rPr>
                <a:t>set</a:t>
              </a:r>
              <a:r>
                <a:rPr lang="en-US" altLang="zh-CN" dirty="0"/>
                <a:t>(</a:t>
              </a:r>
              <a:r>
                <a:rPr lang="en-US" altLang="zh-CN" dirty="0">
                  <a:solidFill>
                    <a:schemeClr val="accent3"/>
                  </a:solidFill>
                </a:rPr>
                <a:t>'sunrise'</a:t>
              </a:r>
              <a:r>
                <a:rPr lang="en-US" altLang="zh-CN" dirty="0"/>
                <a:t>)</a:t>
              </a:r>
            </a:p>
            <a:p>
              <a:pPr marL="0" lvl="1">
                <a:lnSpc>
                  <a:spcPct val="90000"/>
                </a:lnSpc>
              </a:pPr>
              <a:r>
                <a:rPr lang="en-US" altLang="zh-CN" dirty="0"/>
                <a:t>&gt;&gt;&gt; bSet = </a:t>
              </a:r>
              <a:r>
                <a:rPr lang="en-US" altLang="zh-CN" dirty="0">
                  <a:solidFill>
                    <a:srgbClr val="7030A0"/>
                  </a:solidFill>
                </a:rPr>
                <a:t>set</a:t>
              </a:r>
              <a:r>
                <a:rPr lang="en-US" altLang="zh-CN" dirty="0"/>
                <a:t>(</a:t>
              </a:r>
              <a:r>
                <a:rPr lang="en-US" altLang="zh-CN" dirty="0">
                  <a:solidFill>
                    <a:schemeClr val="accent3"/>
                  </a:solidFill>
                </a:rPr>
                <a:t>'sunset'</a:t>
              </a:r>
              <a:r>
                <a:rPr lang="en-US" altLang="zh-CN" dirty="0"/>
                <a:t>)</a:t>
              </a:r>
            </a:p>
            <a:p>
              <a:pPr marL="0" lvl="1">
                <a:lnSpc>
                  <a:spcPct val="90000"/>
                </a:lnSpc>
              </a:pPr>
              <a:r>
                <a:rPr lang="en-US" altLang="zh-CN" dirty="0"/>
                <a:t>&gt;&gt;&gt; aSet &amp; </a:t>
              </a:r>
              <a:r>
                <a:rPr lang="en-US" altLang="zh-CN" dirty="0" err="1"/>
                <a:t>bSet</a:t>
              </a:r>
              <a:endParaRPr lang="en-US" altLang="zh-CN" dirty="0"/>
            </a:p>
            <a:p>
              <a:pPr marL="0" lvl="1">
                <a:lnSpc>
                  <a:spcPct val="90000"/>
                </a:lnSpc>
              </a:pPr>
              <a:r>
                <a:rPr lang="en-US" altLang="zh-CN" dirty="0">
                  <a:solidFill>
                    <a:srgbClr val="0070C0"/>
                  </a:solidFill>
                </a:rPr>
                <a:t>{</a:t>
              </a:r>
              <a:r>
                <a:rPr lang="en-US" altLang="zh-CN" dirty="0" smtClean="0">
                  <a:solidFill>
                    <a:srgbClr val="0070C0"/>
                  </a:solidFill>
                </a:rPr>
                <a:t>'u</a:t>
              </a:r>
              <a:r>
                <a:rPr lang="en-US" altLang="zh-CN" dirty="0">
                  <a:solidFill>
                    <a:srgbClr val="0070C0"/>
                  </a:solidFill>
                </a:rPr>
                <a:t>', 's', 'e', </a:t>
              </a:r>
              <a:r>
                <a:rPr lang="en-US" altLang="zh-CN" dirty="0" smtClean="0">
                  <a:solidFill>
                    <a:srgbClr val="0070C0"/>
                  </a:solidFill>
                </a:rPr>
                <a:t>'n'}</a:t>
              </a:r>
              <a:endParaRPr lang="en-US" altLang="zh-CN" dirty="0">
                <a:solidFill>
                  <a:srgbClr val="0070C0"/>
                </a:solidFill>
              </a:endParaRPr>
            </a:p>
            <a:p>
              <a:pPr marL="0" lvl="1">
                <a:lnSpc>
                  <a:spcPct val="90000"/>
                </a:lnSpc>
              </a:pPr>
              <a:r>
                <a:rPr lang="en-US" altLang="zh-CN" dirty="0"/>
                <a:t>&gt;&gt;&gt; aSet | bSet</a:t>
              </a:r>
            </a:p>
            <a:p>
              <a:pPr marL="0" lvl="1">
                <a:lnSpc>
                  <a:spcPct val="90000"/>
                </a:lnSpc>
              </a:pPr>
              <a:r>
                <a:rPr lang="en-US" altLang="zh-CN" dirty="0">
                  <a:solidFill>
                    <a:srgbClr val="0070C0"/>
                  </a:solidFill>
                </a:rPr>
                <a:t>{</a:t>
              </a:r>
              <a:r>
                <a:rPr lang="en-US" altLang="zh-CN" dirty="0" smtClean="0">
                  <a:solidFill>
                    <a:srgbClr val="0070C0"/>
                  </a:solidFill>
                </a:rPr>
                <a:t>'e</a:t>
              </a:r>
              <a:r>
                <a:rPr lang="en-US" altLang="zh-CN" dirty="0">
                  <a:solidFill>
                    <a:srgbClr val="0070C0"/>
                  </a:solidFill>
                </a:rPr>
                <a:t>', '</a:t>
              </a:r>
              <a:r>
                <a:rPr lang="en-US" altLang="zh-CN" dirty="0" err="1">
                  <a:solidFill>
                    <a:srgbClr val="0070C0"/>
                  </a:solidFill>
                </a:rPr>
                <a:t>i</a:t>
              </a:r>
              <a:r>
                <a:rPr lang="en-US" altLang="zh-CN" dirty="0">
                  <a:solidFill>
                    <a:srgbClr val="0070C0"/>
                  </a:solidFill>
                </a:rPr>
                <a:t>', 'n', 's', 'r', 'u', </a:t>
              </a:r>
              <a:r>
                <a:rPr lang="en-US" altLang="zh-CN" dirty="0" smtClean="0">
                  <a:solidFill>
                    <a:srgbClr val="0070C0"/>
                  </a:solidFill>
                </a:rPr>
                <a:t>'t'}</a:t>
              </a:r>
            </a:p>
            <a:p>
              <a:pPr marL="0" lvl="1">
                <a:lnSpc>
                  <a:spcPct val="90000"/>
                </a:lnSpc>
              </a:pPr>
              <a:r>
                <a:rPr lang="en-US" altLang="zh-CN" dirty="0"/>
                <a:t>&gt;&gt;&gt; </a:t>
              </a:r>
              <a:r>
                <a:rPr lang="en-US" altLang="zh-CN" dirty="0" err="1"/>
                <a:t>aSet</a:t>
              </a:r>
              <a:r>
                <a:rPr lang="en-US" altLang="zh-CN" dirty="0"/>
                <a:t> - </a:t>
              </a:r>
              <a:r>
                <a:rPr lang="en-US" altLang="zh-CN" dirty="0" err="1"/>
                <a:t>bSet</a:t>
              </a:r>
              <a:endParaRPr lang="en-US" altLang="zh-CN" dirty="0"/>
            </a:p>
            <a:p>
              <a:pPr marL="0" lvl="1">
                <a:lnSpc>
                  <a:spcPct val="90000"/>
                </a:lnSpc>
              </a:pPr>
              <a:r>
                <a:rPr lang="en-US" altLang="zh-CN" dirty="0">
                  <a:solidFill>
                    <a:srgbClr val="0070C0"/>
                  </a:solidFill>
                </a:rPr>
                <a:t>{'</a:t>
              </a:r>
              <a:r>
                <a:rPr lang="en-US" altLang="zh-CN" dirty="0" err="1">
                  <a:solidFill>
                    <a:srgbClr val="0070C0"/>
                  </a:solidFill>
                </a:rPr>
                <a:t>i</a:t>
              </a:r>
              <a:r>
                <a:rPr lang="en-US" altLang="zh-CN" dirty="0">
                  <a:solidFill>
                    <a:srgbClr val="0070C0"/>
                  </a:solidFill>
                </a:rPr>
                <a:t>', 'r</a:t>
              </a:r>
              <a:r>
                <a:rPr lang="en-US" altLang="zh-CN" dirty="0" smtClean="0">
                  <a:solidFill>
                    <a:srgbClr val="0070C0"/>
                  </a:solidFill>
                </a:rPr>
                <a:t>'}</a:t>
              </a:r>
              <a:endParaRPr lang="en-US" altLang="zh-CN" dirty="0">
                <a:solidFill>
                  <a:srgbClr val="0070C0"/>
                </a:solidFill>
              </a:endParaRPr>
            </a:p>
          </p:txBody>
        </p:sp>
        <p:sp>
          <p:nvSpPr>
            <p:cNvPr id="10" name="椭圆形标注 9"/>
            <p:cNvSpPr/>
            <p:nvPr/>
          </p:nvSpPr>
          <p:spPr>
            <a:xfrm>
              <a:off x="731713" y="2070379"/>
              <a:ext cx="1451821" cy="211435"/>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a:solidFill>
                    <a:schemeClr val="accent6"/>
                  </a:solidFill>
                </a:rPr>
                <a:t>S</a:t>
              </a:r>
              <a:r>
                <a:rPr lang="en-US" altLang="zh-CN" sz="600">
                  <a:solidFill>
                    <a:schemeClr val="accent6"/>
                  </a:solidFill>
                </a:rPr>
                <a:t>ource</a:t>
              </a:r>
              <a:endParaRPr lang="zh-CN" altLang="en-US" sz="600">
                <a:solidFill>
                  <a:schemeClr val="accent6"/>
                </a:solidFill>
              </a:endParaRPr>
            </a:p>
          </p:txBody>
        </p:sp>
      </p:grpSp>
      <p:graphicFrame>
        <p:nvGraphicFramePr>
          <p:cNvPr id="3" name="表格 2"/>
          <p:cNvGraphicFramePr>
            <a:graphicFrameLocks noGrp="1"/>
          </p:cNvGraphicFramePr>
          <p:nvPr>
            <p:extLst>
              <p:ext uri="{D42A27DB-BD31-4B8C-83A1-F6EECF244321}">
                <p14:modId xmlns:p14="http://schemas.microsoft.com/office/powerpoint/2010/main" val="3495514321"/>
              </p:ext>
            </p:extLst>
          </p:nvPr>
        </p:nvGraphicFramePr>
        <p:xfrm>
          <a:off x="5785311" y="1077593"/>
          <a:ext cx="2880320" cy="1714500"/>
        </p:xfrm>
        <a:graphic>
          <a:graphicData uri="http://schemas.openxmlformats.org/drawingml/2006/table">
            <a:tbl>
              <a:tblPr firstRow="1" bandRow="1">
                <a:tableStyleId>{B301B821-A1FF-4177-AEE7-76D212191A09}</a:tableStyleId>
              </a:tblPr>
              <a:tblGrid>
                <a:gridCol w="1440160">
                  <a:extLst>
                    <a:ext uri="{9D8B030D-6E8A-4147-A177-3AD203B41FA5}">
                      <a16:colId xmlns="" xmlns:a16="http://schemas.microsoft.com/office/drawing/2014/main" val="20000"/>
                    </a:ext>
                  </a:extLst>
                </a:gridCol>
                <a:gridCol w="1440160">
                  <a:extLst>
                    <a:ext uri="{9D8B030D-6E8A-4147-A177-3AD203B41FA5}">
                      <a16:colId xmlns="" xmlns:a16="http://schemas.microsoft.com/office/drawing/2014/main" val="20001"/>
                    </a:ext>
                  </a:extLst>
                </a:gridCol>
              </a:tblGrid>
              <a:tr h="270030">
                <a:tc>
                  <a:txBody>
                    <a:bodyPr/>
                    <a:lstStyle/>
                    <a:p>
                      <a:r>
                        <a:rPr lang="zh-CN" altLang="en-US" sz="1800" dirty="0" smtClean="0">
                          <a:latin typeface="微软雅黑" panose="020B0503020204020204" pitchFamily="34" charset="-122"/>
                          <a:ea typeface="微软雅黑" panose="020B0503020204020204" pitchFamily="34" charset="-122"/>
                        </a:rPr>
                        <a:t>数学符号</a:t>
                      </a:r>
                      <a:endParaRPr lang="zh-CN" altLang="en-US" sz="1800" dirty="0">
                        <a:latin typeface="微软雅黑" panose="020B0503020204020204" pitchFamily="34" charset="-122"/>
                        <a:ea typeface="微软雅黑" panose="020B0503020204020204" pitchFamily="34" charset="-122"/>
                      </a:endParaRPr>
                    </a:p>
                  </a:txBody>
                  <a:tcPr marL="68580" marR="68580" marT="34290" marB="34290">
                    <a:lnR w="12700" cap="flat" cmpd="sng" algn="ctr">
                      <a:solidFill>
                        <a:schemeClr val="accent1"/>
                      </a:solidFill>
                      <a:prstDash val="solid"/>
                      <a:round/>
                      <a:headEnd type="none" w="med" len="med"/>
                      <a:tailEnd type="none" w="med" len="med"/>
                    </a:lnR>
                  </a:tcPr>
                </a:tc>
                <a:tc>
                  <a:txBody>
                    <a:bodyPr/>
                    <a:lstStyle/>
                    <a:p>
                      <a:r>
                        <a:rPr lang="en-US" altLang="zh-CN" sz="1800" dirty="0" smtClean="0">
                          <a:latin typeface="微软雅黑" panose="020B0503020204020204" pitchFamily="34" charset="-122"/>
                          <a:ea typeface="微软雅黑" panose="020B0503020204020204" pitchFamily="34" charset="-122"/>
                        </a:rPr>
                        <a:t>Python</a:t>
                      </a:r>
                      <a:r>
                        <a:rPr lang="zh-CN" altLang="en-US" sz="1800" dirty="0" smtClean="0">
                          <a:latin typeface="微软雅黑" panose="020B0503020204020204" pitchFamily="34" charset="-122"/>
                          <a:ea typeface="微软雅黑" panose="020B0503020204020204" pitchFamily="34" charset="-122"/>
                        </a:rPr>
                        <a:t>符号</a:t>
                      </a:r>
                      <a:endParaRPr lang="zh-CN" altLang="en-US" sz="1800" dirty="0">
                        <a:latin typeface="微软雅黑" panose="020B0503020204020204" pitchFamily="34" charset="-122"/>
                        <a:ea typeface="微软雅黑" panose="020B0503020204020204" pitchFamily="34" charset="-122"/>
                      </a:endParaRPr>
                    </a:p>
                  </a:txBody>
                  <a:tcPr marL="68580" marR="68580" marT="34290" marB="34290">
                    <a:lnL w="12700" cap="flat" cmpd="sng" algn="ctr">
                      <a:solidFill>
                        <a:schemeClr val="accent1"/>
                      </a:solidFill>
                      <a:prstDash val="solid"/>
                      <a:round/>
                      <a:headEnd type="none" w="med" len="med"/>
                      <a:tailEnd type="none" w="med" len="med"/>
                    </a:lnL>
                  </a:tcPr>
                </a:tc>
                <a:extLst>
                  <a:ext uri="{0D108BD9-81ED-4DB2-BD59-A6C34878D82A}">
                    <a16:rowId xmlns="" xmlns:a16="http://schemas.microsoft.com/office/drawing/2014/main" val="10000"/>
                  </a:ext>
                </a:extLst>
              </a:tr>
              <a:tr h="278130">
                <a:tc>
                  <a:txBody>
                    <a:bodyPr/>
                    <a:lstStyle/>
                    <a:p>
                      <a:r>
                        <a:rPr lang="zh-CN" altLang="en-US" sz="1800" dirty="0" smtClean="0"/>
                        <a:t>∩</a:t>
                      </a:r>
                      <a:endParaRPr lang="zh-CN" altLang="en-US" sz="1800" dirty="0"/>
                    </a:p>
                  </a:txBody>
                  <a:tcPr marL="68580" marR="68580" marT="34290" marB="34290">
                    <a:lnR w="12700" cap="flat" cmpd="sng" algn="ctr">
                      <a:solidFill>
                        <a:schemeClr val="accent1"/>
                      </a:solidFill>
                      <a:prstDash val="solid"/>
                      <a:round/>
                      <a:headEnd type="none" w="med" len="med"/>
                      <a:tailEnd type="none" w="med" len="med"/>
                    </a:lnR>
                  </a:tcPr>
                </a:tc>
                <a:tc>
                  <a:txBody>
                    <a:bodyPr/>
                    <a:lstStyle/>
                    <a:p>
                      <a:r>
                        <a:rPr lang="en-US" altLang="zh-CN" sz="1800" dirty="0" smtClean="0"/>
                        <a:t>&amp;</a:t>
                      </a:r>
                      <a:endParaRPr lang="zh-CN" altLang="en-US" sz="1800" dirty="0"/>
                    </a:p>
                  </a:txBody>
                  <a:tcPr marL="68580" marR="68580" marT="34290" marB="34290">
                    <a:lnL w="12700" cap="flat" cmpd="sng" algn="ctr">
                      <a:solidFill>
                        <a:schemeClr val="accent1"/>
                      </a:solidFill>
                      <a:prstDash val="solid"/>
                      <a:round/>
                      <a:headEnd type="none" w="med" len="med"/>
                      <a:tailEnd type="none" w="med" len="med"/>
                    </a:lnL>
                  </a:tcPr>
                </a:tc>
                <a:extLst>
                  <a:ext uri="{0D108BD9-81ED-4DB2-BD59-A6C34878D82A}">
                    <a16:rowId xmlns="" xmlns:a16="http://schemas.microsoft.com/office/drawing/2014/main" val="10001"/>
                  </a:ext>
                </a:extLst>
              </a:tr>
              <a:tr h="27813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smtClean="0"/>
                        <a:t>∪</a:t>
                      </a:r>
                    </a:p>
                  </a:txBody>
                  <a:tcPr marL="68580" marR="68580" marT="34290" marB="34290">
                    <a:lnR w="12700" cap="flat" cmpd="sng" algn="ctr">
                      <a:solidFill>
                        <a:schemeClr val="accent1"/>
                      </a:solidFill>
                      <a:prstDash val="solid"/>
                      <a:round/>
                      <a:headEnd type="none" w="med" len="med"/>
                      <a:tailEnd type="none" w="med" len="med"/>
                    </a:lnR>
                  </a:tcPr>
                </a:tc>
                <a:tc>
                  <a:txBody>
                    <a:bodyPr/>
                    <a:lstStyle/>
                    <a:p>
                      <a:r>
                        <a:rPr lang="en-US" altLang="zh-CN" sz="1800" dirty="0" smtClean="0"/>
                        <a:t>|</a:t>
                      </a:r>
                      <a:endParaRPr lang="zh-CN" altLang="en-US" sz="1800" dirty="0"/>
                    </a:p>
                  </a:txBody>
                  <a:tcPr marL="68580" marR="68580" marT="34290" marB="34290">
                    <a:lnL w="12700" cap="flat" cmpd="sng" algn="ctr">
                      <a:solidFill>
                        <a:schemeClr val="accent1"/>
                      </a:solidFill>
                      <a:prstDash val="solid"/>
                      <a:round/>
                      <a:headEnd type="none" w="med" len="med"/>
                      <a:tailEnd type="none" w="med" len="med"/>
                    </a:lnL>
                  </a:tcPr>
                </a:tc>
                <a:extLst>
                  <a:ext uri="{0D108BD9-81ED-4DB2-BD59-A6C34878D82A}">
                    <a16:rowId xmlns="" xmlns:a16="http://schemas.microsoft.com/office/drawing/2014/main" val="10002"/>
                  </a:ext>
                </a:extLst>
              </a:tr>
              <a:tr h="278130">
                <a:tc>
                  <a:txBody>
                    <a:bodyPr/>
                    <a:lstStyle/>
                    <a:p>
                      <a:r>
                        <a:rPr lang="en-US" altLang="zh-CN" sz="1800" smtClean="0"/>
                        <a:t>- </a:t>
                      </a:r>
                      <a:r>
                        <a:rPr lang="zh-CN" altLang="en-US" sz="1800" smtClean="0">
                          <a:latin typeface="微软雅黑" panose="020B0503020204020204" pitchFamily="34" charset="-122"/>
                          <a:ea typeface="微软雅黑" panose="020B0503020204020204" pitchFamily="34" charset="-122"/>
                        </a:rPr>
                        <a:t>或</a:t>
                      </a:r>
                      <a:r>
                        <a:rPr lang="en-US" altLang="zh-CN" sz="1800" smtClean="0"/>
                        <a:t> \</a:t>
                      </a:r>
                      <a:endParaRPr lang="zh-CN" altLang="en-US" sz="1800"/>
                    </a:p>
                  </a:txBody>
                  <a:tcPr marL="68580" marR="68580" marT="34290" marB="34290">
                    <a:lnR w="12700" cap="flat" cmpd="sng" algn="ctr">
                      <a:solidFill>
                        <a:schemeClr val="accent1"/>
                      </a:solidFill>
                      <a:prstDash val="solid"/>
                      <a:round/>
                      <a:headEnd type="none" w="med" len="med"/>
                      <a:tailEnd type="none" w="med" len="med"/>
                    </a:ln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800" dirty="0" smtClean="0"/>
                        <a:t>-</a:t>
                      </a:r>
                      <a:endParaRPr lang="zh-CN" altLang="en-US" sz="1800" dirty="0" smtClean="0"/>
                    </a:p>
                  </a:txBody>
                  <a:tcPr marL="68580" marR="68580" marT="34290" marB="34290">
                    <a:lnL w="12700" cap="flat" cmpd="sng" algn="ctr">
                      <a:solidFill>
                        <a:schemeClr val="accent1"/>
                      </a:solidFill>
                      <a:prstDash val="solid"/>
                      <a:round/>
                      <a:headEnd type="none" w="med" len="med"/>
                      <a:tailEnd type="none" w="med" len="med"/>
                    </a:lnL>
                  </a:tcPr>
                </a:tc>
                <a:extLst>
                  <a:ext uri="{0D108BD9-81ED-4DB2-BD59-A6C34878D82A}">
                    <a16:rowId xmlns="" xmlns:a16="http://schemas.microsoft.com/office/drawing/2014/main" val="10003"/>
                  </a:ext>
                </a:extLst>
              </a:tr>
              <a:tr h="278130">
                <a:tc>
                  <a:txBody>
                    <a:bodyPr/>
                    <a:lstStyle/>
                    <a:p>
                      <a:r>
                        <a:rPr lang="el-GR" altLang="zh-CN" sz="1800" smtClean="0"/>
                        <a:t>Δ</a:t>
                      </a:r>
                      <a:endParaRPr lang="zh-CN" altLang="en-US" sz="1800"/>
                    </a:p>
                  </a:txBody>
                  <a:tcPr marL="68580" marR="68580" marT="34290" marB="34290">
                    <a:lnR w="12700" cap="flat" cmpd="sng" algn="ctr">
                      <a:solidFill>
                        <a:schemeClr val="accent1"/>
                      </a:solidFill>
                      <a:prstDash val="solid"/>
                      <a:round/>
                      <a:headEnd type="none" w="med" len="med"/>
                      <a:tailEnd type="none" w="med" len="med"/>
                    </a:lnR>
                  </a:tcPr>
                </a:tc>
                <a:tc>
                  <a:txBody>
                    <a:bodyPr/>
                    <a:lstStyle/>
                    <a:p>
                      <a:r>
                        <a:rPr lang="en-US" altLang="zh-CN" sz="1800" dirty="0" smtClean="0"/>
                        <a:t>^</a:t>
                      </a:r>
                      <a:endParaRPr lang="zh-CN" altLang="en-US" sz="1800" dirty="0"/>
                    </a:p>
                  </a:txBody>
                  <a:tcPr marL="68580" marR="68580" marT="34290" marB="34290">
                    <a:lnL w="12700" cap="flat" cmpd="sng" algn="ctr">
                      <a:solidFill>
                        <a:schemeClr val="accent1"/>
                      </a:solidFill>
                      <a:prstDash val="solid"/>
                      <a:round/>
                      <a:headEnd type="none" w="med" len="med"/>
                      <a:tailEnd type="none" w="med" len="med"/>
                    </a:lnL>
                  </a:tcPr>
                </a:tc>
                <a:extLst>
                  <a:ext uri="{0D108BD9-81ED-4DB2-BD59-A6C34878D82A}">
                    <a16:rowId xmlns="" xmlns:a16="http://schemas.microsoft.com/office/drawing/2014/main" val="10004"/>
                  </a:ext>
                </a:extLst>
              </a:tr>
            </a:tbl>
          </a:graphicData>
        </a:graphic>
      </p:graphicFrame>
      <p:sp>
        <p:nvSpPr>
          <p:cNvPr id="7" name="矩形 6"/>
          <p:cNvSpPr/>
          <p:nvPr/>
        </p:nvSpPr>
        <p:spPr>
          <a:xfrm>
            <a:off x="6145352" y="2849950"/>
            <a:ext cx="2160239" cy="30008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350" dirty="0">
                <a:latin typeface="微软雅黑" panose="020B0503020204020204" pitchFamily="34" charset="-122"/>
                <a:ea typeface="微软雅黑" panose="020B0503020204020204" pitchFamily="34" charset="-122"/>
                <a:sym typeface="Wingdings" pitchFamily="2" charset="2"/>
              </a:rPr>
              <a:t>集合类型运算符</a:t>
            </a:r>
            <a:endParaRPr lang="en-US" altLang="zh-CN" sz="1350" dirty="0">
              <a:latin typeface="微软雅黑" panose="020B0503020204020204" pitchFamily="34" charset="-122"/>
              <a:ea typeface="微软雅黑" panose="020B0503020204020204" pitchFamily="34" charset="-122"/>
              <a:sym typeface="Wingdings" pitchFamily="2" charset="2"/>
            </a:endParaRPr>
          </a:p>
        </p:txBody>
      </p:sp>
      <p:sp>
        <p:nvSpPr>
          <p:cNvPr id="4" name="TextBox 3"/>
          <p:cNvSpPr txBox="1"/>
          <p:nvPr/>
        </p:nvSpPr>
        <p:spPr>
          <a:xfrm>
            <a:off x="6199358" y="3139328"/>
            <a:ext cx="2106233" cy="880369"/>
          </a:xfrm>
          <a:prstGeom prst="rect">
            <a:avLst/>
          </a:prstGeom>
          <a:noFill/>
          <a:ln>
            <a:noFill/>
          </a:ln>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lnSpc>
                <a:spcPct val="150000"/>
              </a:lnSpc>
            </a:pPr>
            <a:r>
              <a:rPr lang="zh-CN" altLang="en-US" b="1" dirty="0">
                <a:solidFill>
                  <a:schemeClr val="accent1"/>
                </a:solidFill>
                <a:latin typeface="微软雅黑" panose="020B0503020204020204" pitchFamily="34" charset="-122"/>
                <a:ea typeface="微软雅黑" panose="020B0503020204020204" pitchFamily="34" charset="-122"/>
              </a:rPr>
              <a:t>运算符可复合</a:t>
            </a:r>
            <a:endParaRPr lang="en-US" altLang="zh-CN" b="1" dirty="0">
              <a:solidFill>
                <a:schemeClr val="accent1"/>
              </a:solidFill>
              <a:latin typeface="微软雅黑" panose="020B0503020204020204" pitchFamily="34" charset="-122"/>
              <a:ea typeface="微软雅黑" panose="020B0503020204020204" pitchFamily="34" charset="-122"/>
            </a:endParaRPr>
          </a:p>
          <a:p>
            <a:pPr algn="ctr">
              <a:lnSpc>
                <a:spcPct val="150000"/>
              </a:lnSpc>
            </a:pPr>
            <a:r>
              <a:rPr lang="en-US" altLang="zh-CN" b="1" dirty="0">
                <a:solidFill>
                  <a:schemeClr val="accent1"/>
                </a:solidFill>
              </a:rPr>
              <a:t>&amp;=    |=    -=    ^=</a:t>
            </a:r>
            <a:endParaRPr lang="zh-CN" altLang="en-US" b="1" dirty="0">
              <a:solidFill>
                <a:schemeClr val="accent1"/>
              </a:solidFill>
            </a:endParaRPr>
          </a:p>
        </p:txBody>
      </p:sp>
      <p:sp>
        <p:nvSpPr>
          <p:cNvPr id="5" name="灯片编号占位符 4"/>
          <p:cNvSpPr>
            <a:spLocks noGrp="1"/>
          </p:cNvSpPr>
          <p:nvPr>
            <p:ph type="sldNum" sz="quarter" idx="4"/>
          </p:nvPr>
        </p:nvSpPr>
        <p:spPr>
          <a:xfrm>
            <a:off x="8028384" y="357504"/>
            <a:ext cx="360000" cy="432048"/>
          </a:xfrm>
        </p:spPr>
        <p:txBody>
          <a:bodyPr/>
          <a:lstStyle/>
          <a:p>
            <a:fld id="{D18B1CCC-5B4E-41DC-9FD8-30B8F0069F97}" type="slidenum">
              <a:rPr lang="zh-CN" altLang="en-US" smtClean="0"/>
              <a:pPr/>
              <a:t>40</a:t>
            </a:fld>
            <a:endParaRPr lang="zh-CN" altLang="en-US" dirty="0"/>
          </a:p>
        </p:txBody>
      </p:sp>
      <p:grpSp>
        <p:nvGrpSpPr>
          <p:cNvPr id="11" name="组合 10"/>
          <p:cNvGrpSpPr/>
          <p:nvPr/>
        </p:nvGrpSpPr>
        <p:grpSpPr>
          <a:xfrm>
            <a:off x="3201943" y="1059582"/>
            <a:ext cx="2522185" cy="2520280"/>
            <a:chOff x="743313" y="2070379"/>
            <a:chExt cx="5085778" cy="1480209"/>
          </a:xfrm>
        </p:grpSpPr>
        <p:sp>
          <p:nvSpPr>
            <p:cNvPr id="12" name="任意多边形 11"/>
            <p:cNvSpPr/>
            <p:nvPr/>
          </p:nvSpPr>
          <p:spPr>
            <a:xfrm>
              <a:off x="743313" y="2070379"/>
              <a:ext cx="5085778" cy="1480209"/>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1200" dirty="0"/>
            </a:p>
            <a:p>
              <a:pPr marL="0" lvl="1"/>
              <a:endParaRPr lang="en-US" altLang="zh-CN" sz="1500" dirty="0"/>
            </a:p>
            <a:p>
              <a:pPr marL="0" lvl="1">
                <a:lnSpc>
                  <a:spcPct val="90000"/>
                </a:lnSpc>
              </a:pPr>
              <a:r>
                <a:rPr lang="en-US" altLang="zh-CN" dirty="0"/>
                <a:t>&gt;&gt;&gt; aSet = </a:t>
              </a:r>
              <a:r>
                <a:rPr lang="en-US" altLang="zh-CN" dirty="0">
                  <a:solidFill>
                    <a:srgbClr val="7030A0"/>
                  </a:solidFill>
                </a:rPr>
                <a:t>set</a:t>
              </a:r>
              <a:r>
                <a:rPr lang="en-US" altLang="zh-CN" dirty="0"/>
                <a:t>(</a:t>
              </a:r>
              <a:r>
                <a:rPr lang="en-US" altLang="zh-CN" dirty="0">
                  <a:solidFill>
                    <a:schemeClr val="accent3"/>
                  </a:solidFill>
                </a:rPr>
                <a:t>'sunrise'</a:t>
              </a:r>
              <a:r>
                <a:rPr lang="en-US" altLang="zh-CN" dirty="0"/>
                <a:t>)</a:t>
              </a:r>
            </a:p>
            <a:p>
              <a:pPr marL="0" lvl="1">
                <a:lnSpc>
                  <a:spcPct val="90000"/>
                </a:lnSpc>
              </a:pPr>
              <a:r>
                <a:rPr lang="en-US" altLang="zh-CN" dirty="0"/>
                <a:t>&gt;&gt;&gt; bSet = </a:t>
              </a:r>
              <a:r>
                <a:rPr lang="en-US" altLang="zh-CN" dirty="0">
                  <a:solidFill>
                    <a:srgbClr val="7030A0"/>
                  </a:solidFill>
                </a:rPr>
                <a:t>set</a:t>
              </a:r>
              <a:r>
                <a:rPr lang="en-US" altLang="zh-CN" dirty="0"/>
                <a:t>(</a:t>
              </a:r>
              <a:r>
                <a:rPr lang="en-US" altLang="zh-CN" dirty="0">
                  <a:solidFill>
                    <a:schemeClr val="accent3"/>
                  </a:solidFill>
                </a:rPr>
                <a:t>'sunset'</a:t>
              </a:r>
              <a:r>
                <a:rPr lang="en-US" altLang="zh-CN" dirty="0"/>
                <a:t>)</a:t>
              </a:r>
            </a:p>
            <a:p>
              <a:pPr marL="0" lvl="1">
                <a:lnSpc>
                  <a:spcPct val="90000"/>
                </a:lnSpc>
              </a:pPr>
              <a:r>
                <a:rPr lang="en-US" altLang="zh-CN" dirty="0" smtClean="0"/>
                <a:t>&gt;&gt;&gt; </a:t>
              </a:r>
              <a:r>
                <a:rPr lang="en-US" altLang="zh-CN" dirty="0"/>
                <a:t>aSet ^ bSet</a:t>
              </a:r>
            </a:p>
            <a:p>
              <a:pPr marL="0" lvl="1">
                <a:lnSpc>
                  <a:spcPct val="90000"/>
                </a:lnSpc>
              </a:pPr>
              <a:r>
                <a:rPr lang="en-US" altLang="zh-CN" dirty="0">
                  <a:solidFill>
                    <a:srgbClr val="0070C0"/>
                  </a:solidFill>
                </a:rPr>
                <a:t>{</a:t>
              </a:r>
              <a:r>
                <a:rPr lang="en-US" altLang="zh-CN" dirty="0" smtClean="0">
                  <a:solidFill>
                    <a:srgbClr val="0070C0"/>
                  </a:solidFill>
                </a:rPr>
                <a:t>'</a:t>
              </a:r>
              <a:r>
                <a:rPr lang="en-US" altLang="zh-CN" dirty="0" err="1" smtClean="0">
                  <a:solidFill>
                    <a:srgbClr val="0070C0"/>
                  </a:solidFill>
                </a:rPr>
                <a:t>i</a:t>
              </a:r>
              <a:r>
                <a:rPr lang="en-US" altLang="zh-CN" dirty="0">
                  <a:solidFill>
                    <a:srgbClr val="0070C0"/>
                  </a:solidFill>
                </a:rPr>
                <a:t>', 'r', </a:t>
              </a:r>
              <a:r>
                <a:rPr lang="en-US" altLang="zh-CN" dirty="0" smtClean="0">
                  <a:solidFill>
                    <a:srgbClr val="0070C0"/>
                  </a:solidFill>
                </a:rPr>
                <a:t>'t'}</a:t>
              </a:r>
              <a:endParaRPr lang="en-US" altLang="zh-CN" dirty="0">
                <a:solidFill>
                  <a:srgbClr val="0070C0"/>
                </a:solidFill>
              </a:endParaRPr>
            </a:p>
            <a:p>
              <a:pPr marL="0" lvl="1">
                <a:lnSpc>
                  <a:spcPct val="90000"/>
                </a:lnSpc>
              </a:pPr>
              <a:r>
                <a:rPr lang="en-US" altLang="zh-CN" dirty="0"/>
                <a:t>&gt;&gt;&gt; </a:t>
              </a:r>
              <a:r>
                <a:rPr lang="en-US" altLang="zh-CN" dirty="0" err="1"/>
                <a:t>aSet</a:t>
              </a:r>
              <a:r>
                <a:rPr lang="en-US" altLang="zh-CN" dirty="0"/>
                <a:t> -= </a:t>
              </a:r>
              <a:r>
                <a:rPr lang="en-US" altLang="zh-CN" dirty="0">
                  <a:solidFill>
                    <a:srgbClr val="7030A0"/>
                  </a:solidFill>
                </a:rPr>
                <a:t>set</a:t>
              </a:r>
              <a:r>
                <a:rPr lang="en-US" altLang="zh-CN" dirty="0"/>
                <a:t>(</a:t>
              </a:r>
              <a:r>
                <a:rPr lang="en-US" altLang="zh-CN" dirty="0">
                  <a:solidFill>
                    <a:schemeClr val="accent3"/>
                  </a:solidFill>
                </a:rPr>
                <a:t>'sun'</a:t>
              </a:r>
              <a:r>
                <a:rPr lang="en-US" altLang="zh-CN" dirty="0"/>
                <a:t>)</a:t>
              </a:r>
            </a:p>
            <a:p>
              <a:pPr marL="0" lvl="1">
                <a:lnSpc>
                  <a:spcPct val="90000"/>
                </a:lnSpc>
              </a:pPr>
              <a:r>
                <a:rPr lang="en-US" altLang="zh-CN" dirty="0"/>
                <a:t>&gt;&gt;&gt; aSet</a:t>
              </a:r>
            </a:p>
            <a:p>
              <a:pPr marL="0" lvl="1">
                <a:lnSpc>
                  <a:spcPct val="90000"/>
                </a:lnSpc>
              </a:pPr>
              <a:r>
                <a:rPr lang="en-US" altLang="zh-CN" dirty="0">
                  <a:solidFill>
                    <a:srgbClr val="0070C0"/>
                  </a:solidFill>
                </a:rPr>
                <a:t>{</a:t>
              </a:r>
              <a:r>
                <a:rPr lang="en-US" altLang="zh-CN" dirty="0" smtClean="0">
                  <a:solidFill>
                    <a:srgbClr val="0070C0"/>
                  </a:solidFill>
                </a:rPr>
                <a:t>'e</a:t>
              </a:r>
              <a:r>
                <a:rPr lang="en-US" altLang="zh-CN" dirty="0">
                  <a:solidFill>
                    <a:srgbClr val="0070C0"/>
                  </a:solidFill>
                </a:rPr>
                <a:t>', '</a:t>
              </a:r>
              <a:r>
                <a:rPr lang="en-US" altLang="zh-CN" dirty="0" err="1">
                  <a:solidFill>
                    <a:srgbClr val="0070C0"/>
                  </a:solidFill>
                </a:rPr>
                <a:t>i</a:t>
              </a:r>
              <a:r>
                <a:rPr lang="en-US" altLang="zh-CN" dirty="0">
                  <a:solidFill>
                    <a:srgbClr val="0070C0"/>
                  </a:solidFill>
                </a:rPr>
                <a:t>', </a:t>
              </a:r>
              <a:r>
                <a:rPr lang="en-US" altLang="zh-CN" dirty="0" smtClean="0">
                  <a:solidFill>
                    <a:srgbClr val="0070C0"/>
                  </a:solidFill>
                </a:rPr>
                <a:t>'r'}</a:t>
              </a:r>
              <a:endParaRPr lang="en-US" altLang="zh-CN" dirty="0">
                <a:solidFill>
                  <a:srgbClr val="0070C0"/>
                </a:solidFill>
              </a:endParaRPr>
            </a:p>
          </p:txBody>
        </p:sp>
        <p:sp>
          <p:nvSpPr>
            <p:cNvPr id="13" name="椭圆形标注 12"/>
            <p:cNvSpPr/>
            <p:nvPr/>
          </p:nvSpPr>
          <p:spPr>
            <a:xfrm>
              <a:off x="1037712" y="2070379"/>
              <a:ext cx="1451821" cy="211435"/>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a:solidFill>
                    <a:schemeClr val="accent6"/>
                  </a:solidFill>
                </a:rPr>
                <a:t>S</a:t>
              </a:r>
              <a:r>
                <a:rPr lang="en-US" altLang="zh-CN" sz="600">
                  <a:solidFill>
                    <a:schemeClr val="accent6"/>
                  </a:solidFill>
                </a:rPr>
                <a:t>ource</a:t>
              </a:r>
              <a:endParaRPr lang="zh-CN" altLang="en-US" sz="600">
                <a:solidFill>
                  <a:schemeClr val="accent6"/>
                </a:solidFill>
              </a:endParaRPr>
            </a:p>
          </p:txBody>
        </p:sp>
      </p:grpSp>
    </p:spTree>
    <p:extLst>
      <p:ext uri="{BB962C8B-B14F-4D97-AF65-F5344CB8AC3E}">
        <p14:creationId xmlns:p14="http://schemas.microsoft.com/office/powerpoint/2010/main" val="302915638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集合内建函数</a:t>
            </a:r>
            <a:endParaRPr lang="zh-CN" altLang="en-US" dirty="0"/>
          </a:p>
        </p:txBody>
      </p:sp>
      <p:sp>
        <p:nvSpPr>
          <p:cNvPr id="3" name="灯片编号占位符 2"/>
          <p:cNvSpPr>
            <a:spLocks noGrp="1"/>
          </p:cNvSpPr>
          <p:nvPr>
            <p:ph type="sldNum" sz="quarter" idx="4"/>
          </p:nvPr>
        </p:nvSpPr>
        <p:spPr/>
        <p:txBody>
          <a:bodyPr/>
          <a:lstStyle/>
          <a:p>
            <a:fld id="{D18B1CCC-5B4E-41DC-9FD8-30B8F0069F97}" type="slidenum">
              <a:rPr lang="zh-CN" altLang="en-US" smtClean="0"/>
              <a:pPr/>
              <a:t>41</a:t>
            </a:fld>
            <a:endParaRPr lang="zh-CN" altLang="en-US" dirty="0"/>
          </a:p>
        </p:txBody>
      </p:sp>
      <p:grpSp>
        <p:nvGrpSpPr>
          <p:cNvPr id="4" name="组合 3"/>
          <p:cNvGrpSpPr/>
          <p:nvPr/>
        </p:nvGrpSpPr>
        <p:grpSpPr>
          <a:xfrm>
            <a:off x="3201943" y="1059582"/>
            <a:ext cx="2522185" cy="2520280"/>
            <a:chOff x="743313" y="2070379"/>
            <a:chExt cx="5085778" cy="1480209"/>
          </a:xfrm>
        </p:grpSpPr>
        <p:sp>
          <p:nvSpPr>
            <p:cNvPr id="5" name="任意多边形 4"/>
            <p:cNvSpPr/>
            <p:nvPr/>
          </p:nvSpPr>
          <p:spPr>
            <a:xfrm>
              <a:off x="743313" y="2070379"/>
              <a:ext cx="5085778" cy="1480209"/>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1600" dirty="0"/>
            </a:p>
            <a:p>
              <a:pPr marL="0" lvl="1"/>
              <a:endParaRPr lang="en-US" altLang="zh-CN" dirty="0"/>
            </a:p>
            <a:p>
              <a:pPr marL="0" lvl="1">
                <a:lnSpc>
                  <a:spcPct val="90000"/>
                </a:lnSpc>
              </a:pPr>
              <a:r>
                <a:rPr lang="en-US" altLang="zh-CN" sz="2400" dirty="0" smtClean="0"/>
                <a:t>&gt;&gt;&gt; </a:t>
              </a:r>
              <a:r>
                <a:rPr lang="en-US" altLang="zh-CN" sz="2400" dirty="0" err="1"/>
                <a:t>aSet</a:t>
              </a:r>
              <a:r>
                <a:rPr lang="en-US" altLang="zh-CN" sz="2400" dirty="0"/>
                <a:t> = {1,2,3}</a:t>
              </a:r>
            </a:p>
            <a:p>
              <a:pPr marL="0" lvl="1">
                <a:lnSpc>
                  <a:spcPct val="90000"/>
                </a:lnSpc>
              </a:pPr>
              <a:r>
                <a:rPr lang="en-US" altLang="zh-CN" sz="2400" dirty="0"/>
                <a:t>&gt;&gt;&gt; </a:t>
              </a:r>
              <a:r>
                <a:rPr lang="en-US" altLang="zh-CN" sz="2400" dirty="0">
                  <a:solidFill>
                    <a:srgbClr val="7030A0"/>
                  </a:solidFill>
                </a:rPr>
                <a:t>type</a:t>
              </a:r>
              <a:r>
                <a:rPr lang="en-US" altLang="zh-CN" sz="2400" dirty="0"/>
                <a:t>(</a:t>
              </a:r>
              <a:r>
                <a:rPr lang="en-US" altLang="zh-CN" sz="2400" dirty="0" err="1"/>
                <a:t>aSet</a:t>
              </a:r>
              <a:r>
                <a:rPr lang="en-US" altLang="zh-CN" sz="2400" dirty="0"/>
                <a:t>)</a:t>
              </a:r>
            </a:p>
            <a:p>
              <a:pPr marL="0" lvl="1">
                <a:lnSpc>
                  <a:spcPct val="90000"/>
                </a:lnSpc>
              </a:pPr>
              <a:r>
                <a:rPr lang="en-US" altLang="zh-CN" sz="2400" dirty="0">
                  <a:solidFill>
                    <a:schemeClr val="accent1"/>
                  </a:solidFill>
                </a:rPr>
                <a:t>&lt;class 'set'&gt;</a:t>
              </a:r>
            </a:p>
            <a:p>
              <a:pPr marL="0" lvl="1">
                <a:lnSpc>
                  <a:spcPct val="90000"/>
                </a:lnSpc>
              </a:pPr>
              <a:r>
                <a:rPr lang="en-US" altLang="zh-CN" sz="2400" dirty="0"/>
                <a:t>&gt;&gt;&gt; </a:t>
              </a:r>
              <a:r>
                <a:rPr lang="en-US" altLang="zh-CN" sz="2400" dirty="0" err="1">
                  <a:solidFill>
                    <a:srgbClr val="7030A0"/>
                  </a:solidFill>
                </a:rPr>
                <a:t>len</a:t>
              </a:r>
              <a:r>
                <a:rPr lang="en-US" altLang="zh-CN" sz="2400" dirty="0"/>
                <a:t>(</a:t>
              </a:r>
              <a:r>
                <a:rPr lang="en-US" altLang="zh-CN" sz="2400" dirty="0" err="1"/>
                <a:t>aSet</a:t>
              </a:r>
              <a:r>
                <a:rPr lang="en-US" altLang="zh-CN" sz="2400" dirty="0"/>
                <a:t>)</a:t>
              </a:r>
            </a:p>
            <a:p>
              <a:pPr marL="0" lvl="1">
                <a:lnSpc>
                  <a:spcPct val="90000"/>
                </a:lnSpc>
              </a:pPr>
              <a:r>
                <a:rPr lang="en-US" altLang="zh-CN" sz="2400" dirty="0" smtClean="0">
                  <a:solidFill>
                    <a:schemeClr val="accent1"/>
                  </a:solidFill>
                </a:rPr>
                <a:t>3</a:t>
              </a:r>
              <a:endParaRPr lang="en-US" altLang="zh-CN" sz="2400" dirty="0">
                <a:solidFill>
                  <a:schemeClr val="accent1"/>
                </a:solidFill>
              </a:endParaRPr>
            </a:p>
          </p:txBody>
        </p:sp>
        <p:sp>
          <p:nvSpPr>
            <p:cNvPr id="6" name="椭圆形标注 5"/>
            <p:cNvSpPr/>
            <p:nvPr/>
          </p:nvSpPr>
          <p:spPr>
            <a:xfrm>
              <a:off x="1037712" y="2070379"/>
              <a:ext cx="1451821" cy="211435"/>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a:solidFill>
                    <a:schemeClr val="accent6"/>
                  </a:solidFill>
                </a:rPr>
                <a:t>S</a:t>
              </a:r>
              <a:r>
                <a:rPr lang="en-US" altLang="zh-CN" sz="600">
                  <a:solidFill>
                    <a:schemeClr val="accent6"/>
                  </a:solidFill>
                </a:rPr>
                <a:t>ource</a:t>
              </a:r>
              <a:endParaRPr lang="zh-CN" altLang="en-US" sz="600">
                <a:solidFill>
                  <a:schemeClr val="accent6"/>
                </a:solidFill>
              </a:endParaRPr>
            </a:p>
          </p:txBody>
        </p:sp>
      </p:grpSp>
      <p:sp>
        <p:nvSpPr>
          <p:cNvPr id="7" name="文本框 12"/>
          <p:cNvSpPr txBox="1"/>
          <p:nvPr/>
        </p:nvSpPr>
        <p:spPr>
          <a:xfrm>
            <a:off x="480723" y="1076246"/>
            <a:ext cx="778909" cy="461665"/>
          </a:xfrm>
          <a:prstGeom prst="rect">
            <a:avLst/>
          </a:prstGeom>
          <a:solidFill>
            <a:schemeClr val="accent1"/>
          </a:solidFill>
          <a:ln>
            <a:noFill/>
          </a:ln>
        </p:spPr>
        <p:style>
          <a:lnRef idx="1">
            <a:schemeClr val="accent5"/>
          </a:lnRef>
          <a:fillRef idx="3">
            <a:schemeClr val="accent5"/>
          </a:fillRef>
          <a:effectRef idx="2">
            <a:schemeClr val="accent5"/>
          </a:effectRef>
          <a:fontRef idx="minor">
            <a:schemeClr val="lt1"/>
          </a:fontRef>
        </p:style>
        <p:txBody>
          <a:bodyPr wrap="square" rtlCol="0">
            <a:spAutoFit/>
          </a:bodyPr>
          <a:lstStyle/>
          <a:p>
            <a:r>
              <a:rPr lang="en-US" altLang="zh-CN" sz="2400" dirty="0" err="1">
                <a:ln w="0"/>
                <a:solidFill>
                  <a:schemeClr val="bg1"/>
                </a:solidFill>
                <a:latin typeface="微软雅黑 Light" panose="020B0502040204020203" pitchFamily="34" charset="-122"/>
                <a:ea typeface="微软雅黑 Light" panose="020B0502040204020203" pitchFamily="34" charset="-122"/>
              </a:rPr>
              <a:t>l</a:t>
            </a:r>
            <a:r>
              <a:rPr lang="en-US" altLang="zh-CN" sz="2400" dirty="0" err="1" smtClean="0">
                <a:ln w="0"/>
                <a:solidFill>
                  <a:schemeClr val="bg1"/>
                </a:solidFill>
                <a:latin typeface="微软雅黑 Light" panose="020B0502040204020203" pitchFamily="34" charset="-122"/>
                <a:ea typeface="微软雅黑 Light" panose="020B0502040204020203" pitchFamily="34" charset="-122"/>
              </a:rPr>
              <a:t>en</a:t>
            </a:r>
            <a:r>
              <a:rPr lang="en-US" altLang="zh-CN" sz="2400" dirty="0" smtClean="0">
                <a:ln w="0"/>
                <a:solidFill>
                  <a:schemeClr val="bg1"/>
                </a:solidFill>
                <a:latin typeface="微软雅黑 Light" panose="020B0502040204020203" pitchFamily="34" charset="-122"/>
                <a:ea typeface="微软雅黑 Light" panose="020B0502040204020203" pitchFamily="34" charset="-122"/>
              </a:rPr>
              <a:t>()</a:t>
            </a:r>
            <a:endParaRPr lang="zh-CN" altLang="en-US" sz="2400" dirty="0">
              <a:ln w="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963465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集合内建函数</a:t>
            </a:r>
            <a:endParaRPr lang="zh-CN" altLang="en-US"/>
          </a:p>
        </p:txBody>
      </p:sp>
      <p:grpSp>
        <p:nvGrpSpPr>
          <p:cNvPr id="8" name="组合 7"/>
          <p:cNvGrpSpPr/>
          <p:nvPr/>
        </p:nvGrpSpPr>
        <p:grpSpPr>
          <a:xfrm>
            <a:off x="2154151" y="3702024"/>
            <a:ext cx="2764336" cy="1008068"/>
            <a:chOff x="548640" y="2081869"/>
            <a:chExt cx="4409555" cy="551541"/>
          </a:xfrm>
        </p:grpSpPr>
        <p:sp>
          <p:nvSpPr>
            <p:cNvPr id="9" name="任意多边形 8"/>
            <p:cNvSpPr/>
            <p:nvPr/>
          </p:nvSpPr>
          <p:spPr>
            <a:xfrm>
              <a:off x="548640" y="2085478"/>
              <a:ext cx="4409555" cy="547932"/>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2000" dirty="0"/>
            </a:p>
            <a:p>
              <a:pPr marL="0" lvl="1">
                <a:lnSpc>
                  <a:spcPct val="90000"/>
                </a:lnSpc>
              </a:pPr>
              <a:r>
                <a:rPr lang="en-US" altLang="zh-CN" sz="2000" dirty="0" smtClean="0"/>
                <a:t>&gt;&gt;&gt; </a:t>
              </a:r>
              <a:r>
                <a:rPr lang="en-US" altLang="zh-CN" sz="2000" dirty="0"/>
                <a:t>aSet = </a:t>
              </a:r>
              <a:r>
                <a:rPr lang="en-US" altLang="zh-CN" sz="2000" dirty="0">
                  <a:solidFill>
                    <a:srgbClr val="7030A0"/>
                  </a:solidFill>
                </a:rPr>
                <a:t>set</a:t>
              </a:r>
              <a:r>
                <a:rPr lang="en-US" altLang="zh-CN" sz="2000" dirty="0"/>
                <a:t>(</a:t>
              </a:r>
              <a:r>
                <a:rPr lang="en-US" altLang="zh-CN" sz="2000" dirty="0">
                  <a:solidFill>
                    <a:schemeClr val="accent3"/>
                  </a:solidFill>
                </a:rPr>
                <a:t>'sunrise'</a:t>
              </a:r>
              <a:r>
                <a:rPr lang="en-US" altLang="zh-CN" sz="2000" dirty="0"/>
                <a:t>)</a:t>
              </a:r>
            </a:p>
            <a:p>
              <a:pPr marL="0" lvl="1">
                <a:lnSpc>
                  <a:spcPct val="90000"/>
                </a:lnSpc>
              </a:pPr>
              <a:r>
                <a:rPr lang="en-US" altLang="zh-CN" sz="2000" dirty="0"/>
                <a:t>&gt;&gt;&gt; bSet = </a:t>
              </a:r>
              <a:r>
                <a:rPr lang="en-US" altLang="zh-CN" sz="2000" dirty="0">
                  <a:solidFill>
                    <a:srgbClr val="7030A0"/>
                  </a:solidFill>
                </a:rPr>
                <a:t>set</a:t>
              </a:r>
              <a:r>
                <a:rPr lang="en-US" altLang="zh-CN" sz="2000" dirty="0"/>
                <a:t>(</a:t>
              </a:r>
              <a:r>
                <a:rPr lang="en-US" altLang="zh-CN" sz="2000" dirty="0">
                  <a:solidFill>
                    <a:schemeClr val="accent3"/>
                  </a:solidFill>
                </a:rPr>
                <a:t>'sunset</a:t>
              </a:r>
              <a:r>
                <a:rPr lang="en-US" altLang="zh-CN" sz="2000" dirty="0" smtClean="0">
                  <a:solidFill>
                    <a:schemeClr val="accent3"/>
                  </a:solidFill>
                </a:rPr>
                <a:t>'</a:t>
              </a:r>
              <a:r>
                <a:rPr lang="en-US" altLang="zh-CN" sz="2000" dirty="0" smtClean="0"/>
                <a:t>)</a:t>
              </a:r>
              <a:endParaRPr lang="en-US" altLang="zh-CN" sz="2000" dirty="0"/>
            </a:p>
          </p:txBody>
        </p:sp>
        <p:sp>
          <p:nvSpPr>
            <p:cNvPr id="10" name="椭圆形标注 9"/>
            <p:cNvSpPr/>
            <p:nvPr/>
          </p:nvSpPr>
          <p:spPr>
            <a:xfrm>
              <a:off x="731710" y="2081869"/>
              <a:ext cx="915881" cy="196966"/>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graphicFrame>
        <p:nvGraphicFramePr>
          <p:cNvPr id="5" name="表格 4"/>
          <p:cNvGraphicFramePr>
            <a:graphicFrameLocks noGrp="1"/>
          </p:cNvGraphicFramePr>
          <p:nvPr>
            <p:extLst>
              <p:ext uri="{D42A27DB-BD31-4B8C-83A1-F6EECF244321}">
                <p14:modId xmlns:p14="http://schemas.microsoft.com/office/powerpoint/2010/main" val="358349246"/>
              </p:ext>
            </p:extLst>
          </p:nvPr>
        </p:nvGraphicFramePr>
        <p:xfrm>
          <a:off x="2152641" y="993036"/>
          <a:ext cx="2602632" cy="2613660"/>
        </p:xfrm>
        <a:graphic>
          <a:graphicData uri="http://schemas.openxmlformats.org/drawingml/2006/table">
            <a:tbl>
              <a:tblPr bandRow="1">
                <a:tableStyleId>{E8B1032C-EA38-4F05-BA0D-38AFFFC7BED3}</a:tableStyleId>
              </a:tblPr>
              <a:tblGrid>
                <a:gridCol w="2602632">
                  <a:extLst>
                    <a:ext uri="{9D8B030D-6E8A-4147-A177-3AD203B41FA5}">
                      <a16:colId xmlns="" xmlns:a16="http://schemas.microsoft.com/office/drawing/2014/main" val="20000"/>
                    </a:ext>
                  </a:extLst>
                </a:gridCol>
              </a:tblGrid>
              <a:tr h="320040">
                <a:tc>
                  <a:txBody>
                    <a:bodyPr/>
                    <a:lstStyle/>
                    <a:p>
                      <a:r>
                        <a:rPr lang="en-US" altLang="zh-CN" sz="2000" dirty="0" err="1" smtClean="0"/>
                        <a:t>issubset</a:t>
                      </a:r>
                      <a:r>
                        <a:rPr lang="en-US" altLang="zh-CN" sz="2000" dirty="0" smtClean="0"/>
                        <a:t>(t)</a:t>
                      </a:r>
                      <a:endParaRPr lang="zh-CN" altLang="en-US" sz="2000" b="0" dirty="0"/>
                    </a:p>
                  </a:txBody>
                  <a:tcPr marL="68580" marR="68580" marT="34290" marB="34290"/>
                </a:tc>
                <a:extLst>
                  <a:ext uri="{0D108BD9-81ED-4DB2-BD59-A6C34878D82A}">
                    <a16:rowId xmlns="" xmlns:a16="http://schemas.microsoft.com/office/drawing/2014/main" val="10000"/>
                  </a:ext>
                </a:extLst>
              </a:tr>
              <a:tr h="320040">
                <a:tc>
                  <a:txBody>
                    <a:bodyPr/>
                    <a:lstStyle/>
                    <a:p>
                      <a:r>
                        <a:rPr lang="en-US" altLang="zh-CN" sz="2000" err="1" smtClean="0"/>
                        <a:t>issuperset</a:t>
                      </a:r>
                      <a:r>
                        <a:rPr lang="en-US" altLang="zh-CN" sz="2000" smtClean="0"/>
                        <a:t>(t)</a:t>
                      </a:r>
                      <a:endParaRPr lang="zh-CN" altLang="en-US" sz="2000"/>
                    </a:p>
                  </a:txBody>
                  <a:tcPr marL="68580" marR="68580" marT="34290" marB="34290"/>
                </a:tc>
                <a:extLst>
                  <a:ext uri="{0D108BD9-81ED-4DB2-BD59-A6C34878D82A}">
                    <a16:rowId xmlns="" xmlns:a16="http://schemas.microsoft.com/office/drawing/2014/main" val="10001"/>
                  </a:ext>
                </a:extLst>
              </a:tr>
              <a:tr h="320040">
                <a:tc>
                  <a:txBody>
                    <a:bodyPr/>
                    <a:lstStyle/>
                    <a:p>
                      <a:r>
                        <a:rPr lang="en-US" altLang="zh-CN" sz="2000" dirty="0" smtClean="0"/>
                        <a:t>union(t)</a:t>
                      </a:r>
                      <a:endParaRPr lang="zh-CN" altLang="en-US" sz="2000" dirty="0"/>
                    </a:p>
                  </a:txBody>
                  <a:tcPr marL="68580" marR="68580" marT="34290" marB="34290"/>
                </a:tc>
                <a:extLst>
                  <a:ext uri="{0D108BD9-81ED-4DB2-BD59-A6C34878D82A}">
                    <a16:rowId xmlns="" xmlns:a16="http://schemas.microsoft.com/office/drawing/2014/main" val="10002"/>
                  </a:ext>
                </a:extLst>
              </a:tr>
              <a:tr h="320040">
                <a:tc>
                  <a:txBody>
                    <a:bodyPr/>
                    <a:lstStyle/>
                    <a:p>
                      <a:r>
                        <a:rPr lang="en-US" altLang="zh-CN" sz="2000" smtClean="0"/>
                        <a:t>intersection(t)</a:t>
                      </a:r>
                      <a:endParaRPr lang="zh-CN" altLang="en-US" sz="2000"/>
                    </a:p>
                  </a:txBody>
                  <a:tcPr marL="68580" marR="68580" marT="34290" marB="34290"/>
                </a:tc>
                <a:extLst>
                  <a:ext uri="{0D108BD9-81ED-4DB2-BD59-A6C34878D82A}">
                    <a16:rowId xmlns="" xmlns:a16="http://schemas.microsoft.com/office/drawing/2014/main" val="10003"/>
                  </a:ext>
                </a:extLst>
              </a:tr>
              <a:tr h="320040">
                <a:tc>
                  <a:txBody>
                    <a:bodyPr/>
                    <a:lstStyle/>
                    <a:p>
                      <a:r>
                        <a:rPr lang="en-US" altLang="zh-CN" sz="2000" smtClean="0"/>
                        <a:t>difference(t)</a:t>
                      </a:r>
                      <a:endParaRPr lang="zh-CN" altLang="en-US" sz="2000"/>
                    </a:p>
                  </a:txBody>
                  <a:tcPr marL="68580" marR="68580" marT="34290" marB="34290"/>
                </a:tc>
                <a:extLst>
                  <a:ext uri="{0D108BD9-81ED-4DB2-BD59-A6C34878D82A}">
                    <a16:rowId xmlns="" xmlns:a16="http://schemas.microsoft.com/office/drawing/2014/main" val="10004"/>
                  </a:ext>
                </a:extLst>
              </a:tr>
              <a:tr h="320040">
                <a:tc>
                  <a:txBody>
                    <a:bodyPr/>
                    <a:lstStyle/>
                    <a:p>
                      <a:r>
                        <a:rPr lang="en-US" altLang="zh-CN" sz="2000" dirty="0" err="1" smtClean="0"/>
                        <a:t>symmetric_difference</a:t>
                      </a:r>
                      <a:r>
                        <a:rPr lang="en-US" altLang="zh-CN" sz="2000" dirty="0" smtClean="0"/>
                        <a:t>(t)</a:t>
                      </a:r>
                      <a:endParaRPr lang="zh-CN" altLang="en-US" sz="2000" dirty="0"/>
                    </a:p>
                  </a:txBody>
                  <a:tcPr marL="68580" marR="68580" marT="34290" marB="34290"/>
                </a:tc>
                <a:extLst>
                  <a:ext uri="{0D108BD9-81ED-4DB2-BD59-A6C34878D82A}">
                    <a16:rowId xmlns="" xmlns:a16="http://schemas.microsoft.com/office/drawing/2014/main" val="10005"/>
                  </a:ext>
                </a:extLst>
              </a:tr>
              <a:tr h="320040">
                <a:tc>
                  <a:txBody>
                    <a:bodyPr/>
                    <a:lstStyle/>
                    <a:p>
                      <a:r>
                        <a:rPr lang="en-US" altLang="zh-CN" sz="2000" dirty="0" smtClean="0"/>
                        <a:t>copy()</a:t>
                      </a:r>
                      <a:endParaRPr lang="zh-CN" altLang="en-US" sz="2000" dirty="0"/>
                    </a:p>
                  </a:txBody>
                  <a:tcPr marL="68580" marR="68580" marT="34290" marB="34290"/>
                </a:tc>
                <a:extLst>
                  <a:ext uri="{0D108BD9-81ED-4DB2-BD59-A6C34878D82A}">
                    <a16:rowId xmlns="" xmlns:a16="http://schemas.microsoft.com/office/drawing/2014/main" val="10006"/>
                  </a:ext>
                </a:extLst>
              </a:tr>
            </a:tbl>
          </a:graphicData>
        </a:graphic>
      </p:graphicFrame>
      <p:sp>
        <p:nvSpPr>
          <p:cNvPr id="3" name="灯片编号占位符 2"/>
          <p:cNvSpPr>
            <a:spLocks noGrp="1"/>
          </p:cNvSpPr>
          <p:nvPr>
            <p:ph type="sldNum" sz="quarter" idx="4"/>
          </p:nvPr>
        </p:nvSpPr>
        <p:spPr>
          <a:xfrm>
            <a:off x="8028384" y="357504"/>
            <a:ext cx="360000" cy="432048"/>
          </a:xfrm>
        </p:spPr>
        <p:txBody>
          <a:bodyPr/>
          <a:lstStyle/>
          <a:p>
            <a:fld id="{D18B1CCC-5B4E-41DC-9FD8-30B8F0069F97}" type="slidenum">
              <a:rPr lang="zh-CN" altLang="en-US" smtClean="0"/>
              <a:pPr/>
              <a:t>42</a:t>
            </a:fld>
            <a:endParaRPr lang="zh-CN" altLang="en-US" dirty="0"/>
          </a:p>
        </p:txBody>
      </p:sp>
      <p:sp>
        <p:nvSpPr>
          <p:cNvPr id="11" name="文本框 10"/>
          <p:cNvSpPr txBox="1"/>
          <p:nvPr/>
        </p:nvSpPr>
        <p:spPr>
          <a:xfrm>
            <a:off x="457200" y="987795"/>
            <a:ext cx="1421255" cy="830997"/>
          </a:xfrm>
          <a:prstGeom prst="rect">
            <a:avLst/>
          </a:prstGeom>
          <a:solidFill>
            <a:schemeClr val="accent1"/>
          </a:solidFill>
          <a:ln>
            <a:noFill/>
          </a:ln>
        </p:spPr>
        <p:style>
          <a:lnRef idx="1">
            <a:schemeClr val="accent5"/>
          </a:lnRef>
          <a:fillRef idx="3">
            <a:schemeClr val="accent5"/>
          </a:fillRef>
          <a:effectRef idx="2">
            <a:schemeClr val="accent5"/>
          </a:effectRef>
          <a:fontRef idx="minor">
            <a:schemeClr val="lt1"/>
          </a:fontRef>
        </p:style>
        <p:txBody>
          <a:bodyPr wrap="square" rtlCol="0">
            <a:spAutoFit/>
          </a:bodyPr>
          <a:lstStyle>
            <a:defPPr>
              <a:defRPr lang="zh-CN"/>
            </a:defPPr>
            <a:lvl1pPr algn="ctr">
              <a:defRPr sz="2400">
                <a:ln w="0"/>
                <a:solidFill>
                  <a:schemeClr val="bg1"/>
                </a:solidFill>
                <a:latin typeface="微软雅黑 Light" panose="020B0502040204020203" pitchFamily="34" charset="-122"/>
                <a:ea typeface="微软雅黑 Light" panose="020B0502040204020203" pitchFamily="34" charset="-122"/>
              </a:defRPr>
            </a:lvl1pPr>
          </a:lstStyle>
          <a:p>
            <a:r>
              <a:rPr lang="zh-CN" altLang="en-US" dirty="0"/>
              <a:t>面向</a:t>
            </a:r>
            <a:endParaRPr lang="en-US" altLang="zh-CN" dirty="0"/>
          </a:p>
          <a:p>
            <a:r>
              <a:rPr lang="zh-CN" altLang="en-US" dirty="0"/>
              <a:t>所有集合</a:t>
            </a:r>
          </a:p>
        </p:txBody>
      </p:sp>
      <p:grpSp>
        <p:nvGrpSpPr>
          <p:cNvPr id="15" name="组合 14"/>
          <p:cNvGrpSpPr/>
          <p:nvPr/>
        </p:nvGrpSpPr>
        <p:grpSpPr>
          <a:xfrm>
            <a:off x="5057730" y="1231942"/>
            <a:ext cx="3857281" cy="3362477"/>
            <a:chOff x="519405" y="2235267"/>
            <a:chExt cx="6152976" cy="1839702"/>
          </a:xfrm>
        </p:grpSpPr>
        <p:sp>
          <p:nvSpPr>
            <p:cNvPr id="16" name="任意多边形 15"/>
            <p:cNvSpPr/>
            <p:nvPr/>
          </p:nvSpPr>
          <p:spPr>
            <a:xfrm>
              <a:off x="519405" y="2235267"/>
              <a:ext cx="6152976" cy="1839702"/>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dirty="0"/>
            </a:p>
            <a:p>
              <a:pPr marL="0" lvl="1">
                <a:lnSpc>
                  <a:spcPct val="90000"/>
                </a:lnSpc>
              </a:pPr>
              <a:r>
                <a:rPr lang="en-US" altLang="zh-CN" dirty="0" smtClean="0"/>
                <a:t>&gt;&gt;&gt; </a:t>
              </a:r>
              <a:r>
                <a:rPr lang="en-US" altLang="zh-CN" dirty="0" err="1"/>
                <a:t>aSet.issubset</a:t>
              </a:r>
              <a:r>
                <a:rPr lang="en-US" altLang="zh-CN" dirty="0"/>
                <a:t>(bSet)</a:t>
              </a:r>
            </a:p>
            <a:p>
              <a:pPr marL="0" lvl="1">
                <a:lnSpc>
                  <a:spcPct val="90000"/>
                </a:lnSpc>
              </a:pPr>
              <a:r>
                <a:rPr lang="en-US" altLang="zh-CN" dirty="0">
                  <a:solidFill>
                    <a:srgbClr val="0070C0"/>
                  </a:solidFill>
                </a:rPr>
                <a:t>False</a:t>
              </a:r>
            </a:p>
            <a:p>
              <a:pPr marL="0" lvl="1">
                <a:lnSpc>
                  <a:spcPct val="90000"/>
                </a:lnSpc>
              </a:pPr>
              <a:r>
                <a:rPr lang="en-US" altLang="zh-CN" dirty="0"/>
                <a:t>&gt;&gt;&gt; </a:t>
              </a:r>
              <a:r>
                <a:rPr lang="en-US" altLang="zh-CN" dirty="0" err="1"/>
                <a:t>aSet.intersection</a:t>
              </a:r>
              <a:r>
                <a:rPr lang="en-US" altLang="zh-CN" dirty="0"/>
                <a:t>(bSet)</a:t>
              </a:r>
            </a:p>
            <a:p>
              <a:pPr marL="0" lvl="1">
                <a:lnSpc>
                  <a:spcPct val="90000"/>
                </a:lnSpc>
              </a:pPr>
              <a:r>
                <a:rPr lang="da-DK" altLang="zh-CN" dirty="0">
                  <a:solidFill>
                    <a:srgbClr val="0070C0"/>
                  </a:solidFill>
                </a:rPr>
                <a:t>{</a:t>
              </a:r>
              <a:r>
                <a:rPr lang="da-DK" altLang="zh-CN" dirty="0" smtClean="0">
                  <a:solidFill>
                    <a:srgbClr val="0070C0"/>
                  </a:solidFill>
                </a:rPr>
                <a:t>'u</a:t>
              </a:r>
              <a:r>
                <a:rPr lang="da-DK" altLang="zh-CN" dirty="0">
                  <a:solidFill>
                    <a:srgbClr val="0070C0"/>
                  </a:solidFill>
                </a:rPr>
                <a:t>', 's', 'e', </a:t>
              </a:r>
              <a:r>
                <a:rPr lang="da-DK" altLang="zh-CN" dirty="0" smtClean="0">
                  <a:solidFill>
                    <a:srgbClr val="0070C0"/>
                  </a:solidFill>
                </a:rPr>
                <a:t>'n'}</a:t>
              </a:r>
              <a:endParaRPr lang="da-DK" altLang="zh-CN" dirty="0">
                <a:solidFill>
                  <a:srgbClr val="0070C0"/>
                </a:solidFill>
              </a:endParaRPr>
            </a:p>
            <a:p>
              <a:pPr marL="0" lvl="1">
                <a:lnSpc>
                  <a:spcPct val="90000"/>
                </a:lnSpc>
              </a:pPr>
              <a:r>
                <a:rPr lang="en-US" altLang="zh-CN" dirty="0"/>
                <a:t>&gt;&gt;&gt; </a:t>
              </a:r>
              <a:r>
                <a:rPr lang="en-US" altLang="zh-CN" dirty="0" err="1"/>
                <a:t>aSet.difference</a:t>
              </a:r>
              <a:r>
                <a:rPr lang="en-US" altLang="zh-CN" dirty="0"/>
                <a:t>(bSet)</a:t>
              </a:r>
            </a:p>
            <a:p>
              <a:pPr marL="0" lvl="1">
                <a:lnSpc>
                  <a:spcPct val="90000"/>
                </a:lnSpc>
              </a:pPr>
              <a:r>
                <a:rPr lang="en-US" altLang="zh-CN" dirty="0">
                  <a:solidFill>
                    <a:srgbClr val="0070C0"/>
                  </a:solidFill>
                </a:rPr>
                <a:t>{</a:t>
              </a:r>
              <a:r>
                <a:rPr lang="en-US" altLang="zh-CN" dirty="0" smtClean="0">
                  <a:solidFill>
                    <a:srgbClr val="0070C0"/>
                  </a:solidFill>
                </a:rPr>
                <a:t>'</a:t>
              </a:r>
              <a:r>
                <a:rPr lang="en-US" altLang="zh-CN" dirty="0" err="1" smtClean="0">
                  <a:solidFill>
                    <a:srgbClr val="0070C0"/>
                  </a:solidFill>
                </a:rPr>
                <a:t>i</a:t>
              </a:r>
              <a:r>
                <a:rPr lang="en-US" altLang="zh-CN" dirty="0">
                  <a:solidFill>
                    <a:srgbClr val="0070C0"/>
                  </a:solidFill>
                </a:rPr>
                <a:t>', </a:t>
              </a:r>
              <a:r>
                <a:rPr lang="en-US" altLang="zh-CN" dirty="0" smtClean="0">
                  <a:solidFill>
                    <a:srgbClr val="0070C0"/>
                  </a:solidFill>
                </a:rPr>
                <a:t>'r'}</a:t>
              </a:r>
            </a:p>
            <a:p>
              <a:r>
                <a:rPr lang="en-US" altLang="zh-CN" dirty="0"/>
                <a:t>&gt;&gt;&gt; </a:t>
              </a:r>
              <a:r>
                <a:rPr lang="en-US" altLang="zh-CN" dirty="0" err="1"/>
                <a:t>aSet.symmetric_difference</a:t>
              </a:r>
              <a:r>
                <a:rPr lang="en-US" altLang="zh-CN" dirty="0"/>
                <a:t>(</a:t>
              </a:r>
              <a:r>
                <a:rPr lang="en-US" altLang="zh-CN" dirty="0" err="1"/>
                <a:t>bSet</a:t>
              </a:r>
              <a:r>
                <a:rPr lang="en-US" altLang="zh-CN" dirty="0"/>
                <a:t>)</a:t>
              </a:r>
              <a:endParaRPr lang="zh-CN" altLang="zh-CN" dirty="0"/>
            </a:p>
            <a:p>
              <a:r>
                <a:rPr lang="en-US" altLang="zh-CN" dirty="0">
                  <a:solidFill>
                    <a:srgbClr val="0070C0"/>
                  </a:solidFill>
                </a:rPr>
                <a:t>{'</a:t>
              </a:r>
              <a:r>
                <a:rPr lang="en-US" altLang="zh-CN" dirty="0" err="1">
                  <a:solidFill>
                    <a:srgbClr val="0070C0"/>
                  </a:solidFill>
                </a:rPr>
                <a:t>i</a:t>
              </a:r>
              <a:r>
                <a:rPr lang="en-US" altLang="zh-CN" dirty="0">
                  <a:solidFill>
                    <a:srgbClr val="0070C0"/>
                  </a:solidFill>
                </a:rPr>
                <a:t>', 't', 'r'}</a:t>
              </a:r>
              <a:endParaRPr lang="zh-CN" altLang="zh-CN" dirty="0">
                <a:solidFill>
                  <a:srgbClr val="0070C0"/>
                </a:solidFill>
              </a:endParaRPr>
            </a:p>
            <a:p>
              <a:pPr marL="0" lvl="1">
                <a:lnSpc>
                  <a:spcPct val="90000"/>
                </a:lnSpc>
              </a:pPr>
              <a:r>
                <a:rPr lang="en-US" altLang="zh-CN" dirty="0" smtClean="0"/>
                <a:t>&gt;&gt;&gt; </a:t>
              </a:r>
              <a:r>
                <a:rPr lang="en-US" altLang="zh-CN" dirty="0" err="1"/>
                <a:t>cSet</a:t>
              </a:r>
              <a:r>
                <a:rPr lang="en-US" altLang="zh-CN" dirty="0"/>
                <a:t> = </a:t>
              </a:r>
              <a:r>
                <a:rPr lang="en-US" altLang="zh-CN" dirty="0" err="1"/>
                <a:t>aSet.copy</a:t>
              </a:r>
              <a:r>
                <a:rPr lang="en-US" altLang="zh-CN" dirty="0"/>
                <a:t>()</a:t>
              </a:r>
            </a:p>
            <a:p>
              <a:pPr marL="0" lvl="1">
                <a:lnSpc>
                  <a:spcPct val="90000"/>
                </a:lnSpc>
              </a:pPr>
              <a:r>
                <a:rPr lang="en-US" altLang="zh-CN" dirty="0"/>
                <a:t>&gt;&gt;&gt; </a:t>
              </a:r>
              <a:r>
                <a:rPr lang="en-US" altLang="zh-CN" dirty="0" err="1"/>
                <a:t>cSet</a:t>
              </a:r>
              <a:endParaRPr lang="en-US" altLang="zh-CN" dirty="0"/>
            </a:p>
            <a:p>
              <a:pPr marL="0" lvl="1">
                <a:lnSpc>
                  <a:spcPct val="90000"/>
                </a:lnSpc>
              </a:pPr>
              <a:r>
                <a:rPr lang="en-US" altLang="zh-CN" dirty="0">
                  <a:solidFill>
                    <a:srgbClr val="0070C0"/>
                  </a:solidFill>
                </a:rPr>
                <a:t>{'s', 'r', 'e', '</a:t>
              </a:r>
              <a:r>
                <a:rPr lang="en-US" altLang="zh-CN" dirty="0" err="1">
                  <a:solidFill>
                    <a:srgbClr val="0070C0"/>
                  </a:solidFill>
                </a:rPr>
                <a:t>i</a:t>
              </a:r>
              <a:r>
                <a:rPr lang="en-US" altLang="zh-CN" dirty="0">
                  <a:solidFill>
                    <a:srgbClr val="0070C0"/>
                  </a:solidFill>
                </a:rPr>
                <a:t>', 'u', 'n</a:t>
              </a:r>
              <a:r>
                <a:rPr lang="en-US" altLang="zh-CN" dirty="0" smtClean="0">
                  <a:solidFill>
                    <a:srgbClr val="0070C0"/>
                  </a:solidFill>
                </a:rPr>
                <a:t>'}</a:t>
              </a:r>
            </a:p>
          </p:txBody>
        </p:sp>
        <p:sp>
          <p:nvSpPr>
            <p:cNvPr id="17" name="椭圆形标注 16"/>
            <p:cNvSpPr/>
            <p:nvPr/>
          </p:nvSpPr>
          <p:spPr>
            <a:xfrm>
              <a:off x="778366" y="2252319"/>
              <a:ext cx="915881" cy="153397"/>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spTree>
    <p:extLst>
      <p:ext uri="{BB962C8B-B14F-4D97-AF65-F5344CB8AC3E}">
        <p14:creationId xmlns:p14="http://schemas.microsoft.com/office/powerpoint/2010/main" val="1856480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集合内建函数</a:t>
            </a:r>
            <a:endParaRPr lang="zh-CN" altLang="en-US"/>
          </a:p>
        </p:txBody>
      </p:sp>
      <p:graphicFrame>
        <p:nvGraphicFramePr>
          <p:cNvPr id="5" name="表格 4"/>
          <p:cNvGraphicFramePr>
            <a:graphicFrameLocks noGrp="1"/>
          </p:cNvGraphicFramePr>
          <p:nvPr>
            <p:extLst>
              <p:ext uri="{D42A27DB-BD31-4B8C-83A1-F6EECF244321}">
                <p14:modId xmlns:p14="http://schemas.microsoft.com/office/powerpoint/2010/main" val="2843043049"/>
              </p:ext>
            </p:extLst>
          </p:nvPr>
        </p:nvGraphicFramePr>
        <p:xfrm>
          <a:off x="2644612" y="987795"/>
          <a:ext cx="3854776" cy="3634740"/>
        </p:xfrm>
        <a:graphic>
          <a:graphicData uri="http://schemas.openxmlformats.org/drawingml/2006/table">
            <a:tbl>
              <a:tblPr bandRow="1">
                <a:tableStyleId>{E8B1032C-EA38-4F05-BA0D-38AFFFC7BED3}</a:tableStyleId>
              </a:tblPr>
              <a:tblGrid>
                <a:gridCol w="3854776">
                  <a:extLst>
                    <a:ext uri="{9D8B030D-6E8A-4147-A177-3AD203B41FA5}">
                      <a16:colId xmlns="" xmlns:a16="http://schemas.microsoft.com/office/drawing/2014/main" val="20000"/>
                    </a:ext>
                  </a:extLst>
                </a:gridCol>
              </a:tblGrid>
              <a:tr h="278130">
                <a:tc>
                  <a:txBody>
                    <a:bodyPr/>
                    <a:lstStyle/>
                    <a:p>
                      <a:r>
                        <a:rPr lang="en-US" altLang="zh-CN" sz="2200" dirty="0" smtClean="0"/>
                        <a:t>update(t)</a:t>
                      </a:r>
                      <a:endParaRPr lang="zh-CN" altLang="en-US" sz="2200" b="0" dirty="0"/>
                    </a:p>
                  </a:txBody>
                  <a:tcPr marL="68580" marR="68580" marT="34290" marB="34290"/>
                </a:tc>
                <a:extLst>
                  <a:ext uri="{0D108BD9-81ED-4DB2-BD59-A6C34878D82A}">
                    <a16:rowId xmlns="" xmlns:a16="http://schemas.microsoft.com/office/drawing/2014/main" val="10000"/>
                  </a:ext>
                </a:extLst>
              </a:tr>
              <a:tr h="278130">
                <a:tc>
                  <a:txBody>
                    <a:bodyPr/>
                    <a:lstStyle/>
                    <a:p>
                      <a:r>
                        <a:rPr lang="en-US" altLang="zh-CN" sz="2200" dirty="0" err="1" smtClean="0"/>
                        <a:t>intersection_update</a:t>
                      </a:r>
                      <a:r>
                        <a:rPr lang="en-US" altLang="zh-CN" sz="2200" dirty="0" smtClean="0"/>
                        <a:t>(t)</a:t>
                      </a:r>
                      <a:endParaRPr lang="zh-CN" altLang="en-US" sz="2200" dirty="0"/>
                    </a:p>
                  </a:txBody>
                  <a:tcPr marL="68580" marR="68580" marT="34290" marB="34290"/>
                </a:tc>
                <a:extLst>
                  <a:ext uri="{0D108BD9-81ED-4DB2-BD59-A6C34878D82A}">
                    <a16:rowId xmlns="" xmlns:a16="http://schemas.microsoft.com/office/drawing/2014/main" val="10001"/>
                  </a:ext>
                </a:extLst>
              </a:tr>
              <a:tr h="278130">
                <a:tc>
                  <a:txBody>
                    <a:bodyPr/>
                    <a:lstStyle/>
                    <a:p>
                      <a:r>
                        <a:rPr lang="en-US" altLang="zh-CN" sz="2200" dirty="0" err="1" smtClean="0"/>
                        <a:t>difference_update</a:t>
                      </a:r>
                      <a:r>
                        <a:rPr lang="en-US" altLang="zh-CN" sz="2200" dirty="0" smtClean="0"/>
                        <a:t>(t)</a:t>
                      </a:r>
                      <a:endParaRPr lang="zh-CN" altLang="en-US" sz="2200" dirty="0"/>
                    </a:p>
                  </a:txBody>
                  <a:tcPr marL="68580" marR="68580" marT="34290" marB="34290"/>
                </a:tc>
                <a:extLst>
                  <a:ext uri="{0D108BD9-81ED-4DB2-BD59-A6C34878D82A}">
                    <a16:rowId xmlns="" xmlns:a16="http://schemas.microsoft.com/office/drawing/2014/main" val="10002"/>
                  </a:ext>
                </a:extLst>
              </a:tr>
              <a:tr h="315825">
                <a:tc>
                  <a:txBody>
                    <a:bodyPr/>
                    <a:lstStyle/>
                    <a:p>
                      <a:r>
                        <a:rPr lang="en-US" altLang="zh-CN" sz="2200" dirty="0" err="1" smtClean="0"/>
                        <a:t>symmetric_difference_update</a:t>
                      </a:r>
                      <a:r>
                        <a:rPr lang="en-US" altLang="zh-CN" sz="2200" dirty="0" smtClean="0"/>
                        <a:t>(t)</a:t>
                      </a:r>
                      <a:endParaRPr lang="zh-CN" altLang="en-US" sz="2200" dirty="0"/>
                    </a:p>
                  </a:txBody>
                  <a:tcPr marL="68580" marR="68580" marT="34290" marB="34290"/>
                </a:tc>
                <a:extLst>
                  <a:ext uri="{0D108BD9-81ED-4DB2-BD59-A6C34878D82A}">
                    <a16:rowId xmlns="" xmlns:a16="http://schemas.microsoft.com/office/drawing/2014/main" val="10003"/>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200" dirty="0" smtClean="0"/>
                        <a:t>add(</a:t>
                      </a:r>
                      <a:r>
                        <a:rPr lang="en-US" altLang="zh-CN" sz="2200" dirty="0" err="1" smtClean="0"/>
                        <a:t>obj</a:t>
                      </a:r>
                      <a:r>
                        <a:rPr lang="en-US" altLang="zh-CN" sz="2200" dirty="0" smtClean="0"/>
                        <a:t>)</a:t>
                      </a:r>
                      <a:endParaRPr lang="zh-CN" altLang="en-US" sz="2200" dirty="0"/>
                    </a:p>
                  </a:txBody>
                  <a:tcPr marL="68580" marR="68580" marT="34290" marB="34290"/>
                </a:tc>
                <a:extLst>
                  <a:ext uri="{0D108BD9-81ED-4DB2-BD59-A6C34878D82A}">
                    <a16:rowId xmlns="" xmlns:a16="http://schemas.microsoft.com/office/drawing/2014/main" val="10004"/>
                  </a:ext>
                </a:extLst>
              </a:tr>
              <a:tr h="27813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200" dirty="0" smtClean="0"/>
                        <a:t>remove(</a:t>
                      </a:r>
                      <a:r>
                        <a:rPr lang="en-US" altLang="zh-CN" sz="2200" dirty="0" err="1" smtClean="0"/>
                        <a:t>obj</a:t>
                      </a:r>
                      <a:r>
                        <a:rPr lang="en-US" altLang="zh-CN" sz="2200" dirty="0" smtClean="0"/>
                        <a:t>)</a:t>
                      </a:r>
                      <a:endParaRPr lang="zh-CN" altLang="en-US" sz="2200" dirty="0"/>
                    </a:p>
                  </a:txBody>
                  <a:tcPr marL="68580" marR="68580" marT="34290" marB="34290"/>
                </a:tc>
                <a:extLst>
                  <a:ext uri="{0D108BD9-81ED-4DB2-BD59-A6C34878D82A}">
                    <a16:rowId xmlns="" xmlns:a16="http://schemas.microsoft.com/office/drawing/2014/main" val="10005"/>
                  </a:ext>
                </a:extLst>
              </a:tr>
              <a:tr h="27813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200" dirty="0" smtClean="0"/>
                        <a:t>discard(</a:t>
                      </a:r>
                      <a:r>
                        <a:rPr lang="en-US" altLang="zh-CN" sz="2200" dirty="0" err="1" smtClean="0"/>
                        <a:t>obj</a:t>
                      </a:r>
                      <a:r>
                        <a:rPr lang="en-US" altLang="zh-CN" sz="2200" dirty="0" smtClean="0"/>
                        <a:t>)</a:t>
                      </a:r>
                      <a:endParaRPr lang="zh-CN" altLang="en-US" sz="2200" dirty="0"/>
                    </a:p>
                  </a:txBody>
                  <a:tcPr marL="68580" marR="68580" marT="34290" marB="34290"/>
                </a:tc>
                <a:extLst>
                  <a:ext uri="{0D108BD9-81ED-4DB2-BD59-A6C34878D82A}">
                    <a16:rowId xmlns="" xmlns:a16="http://schemas.microsoft.com/office/drawing/2014/main" val="10006"/>
                  </a:ext>
                </a:extLst>
              </a:tr>
              <a:tr h="27813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200" dirty="0" smtClean="0"/>
                        <a:t>pop()</a:t>
                      </a:r>
                      <a:endParaRPr lang="zh-CN" altLang="en-US" sz="2200" dirty="0"/>
                    </a:p>
                  </a:txBody>
                  <a:tcPr marL="68580" marR="68580" marT="34290" marB="34290"/>
                </a:tc>
                <a:extLst>
                  <a:ext uri="{0D108BD9-81ED-4DB2-BD59-A6C34878D82A}">
                    <a16:rowId xmlns="" xmlns:a16="http://schemas.microsoft.com/office/drawing/2014/main" val="10007"/>
                  </a:ext>
                </a:extLst>
              </a:tr>
              <a:tr h="27813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200" dirty="0" smtClean="0"/>
                        <a:t>clear()</a:t>
                      </a:r>
                      <a:endParaRPr lang="zh-CN" altLang="en-US" sz="2200" dirty="0"/>
                    </a:p>
                  </a:txBody>
                  <a:tcPr marL="68580" marR="68580" marT="34290" marB="34290"/>
                </a:tc>
                <a:extLst>
                  <a:ext uri="{0D108BD9-81ED-4DB2-BD59-A6C34878D82A}">
                    <a16:rowId xmlns="" xmlns:a16="http://schemas.microsoft.com/office/drawing/2014/main" val="10008"/>
                  </a:ext>
                </a:extLst>
              </a:tr>
            </a:tbl>
          </a:graphicData>
        </a:graphic>
      </p:graphicFrame>
      <p:sp>
        <p:nvSpPr>
          <p:cNvPr id="3" name="灯片编号占位符 2"/>
          <p:cNvSpPr>
            <a:spLocks noGrp="1"/>
          </p:cNvSpPr>
          <p:nvPr>
            <p:ph type="sldNum" sz="quarter" idx="4"/>
          </p:nvPr>
        </p:nvSpPr>
        <p:spPr>
          <a:xfrm>
            <a:off x="8028384" y="357504"/>
            <a:ext cx="360000" cy="432048"/>
          </a:xfrm>
        </p:spPr>
        <p:txBody>
          <a:bodyPr/>
          <a:lstStyle/>
          <a:p>
            <a:fld id="{D18B1CCC-5B4E-41DC-9FD8-30B8F0069F97}" type="slidenum">
              <a:rPr lang="zh-CN" altLang="en-US" smtClean="0"/>
              <a:pPr/>
              <a:t>43</a:t>
            </a:fld>
            <a:endParaRPr lang="zh-CN" altLang="en-US" dirty="0"/>
          </a:p>
        </p:txBody>
      </p:sp>
      <p:sp>
        <p:nvSpPr>
          <p:cNvPr id="11" name="文本框 10"/>
          <p:cNvSpPr txBox="1"/>
          <p:nvPr/>
        </p:nvSpPr>
        <p:spPr>
          <a:xfrm>
            <a:off x="457200" y="987795"/>
            <a:ext cx="1421255" cy="830997"/>
          </a:xfrm>
          <a:prstGeom prst="rect">
            <a:avLst/>
          </a:prstGeom>
          <a:solidFill>
            <a:schemeClr val="accent1"/>
          </a:solidFill>
          <a:ln>
            <a:noFill/>
          </a:ln>
        </p:spPr>
        <p:style>
          <a:lnRef idx="1">
            <a:schemeClr val="accent5"/>
          </a:lnRef>
          <a:fillRef idx="3">
            <a:schemeClr val="accent5"/>
          </a:fillRef>
          <a:effectRef idx="2">
            <a:schemeClr val="accent5"/>
          </a:effectRef>
          <a:fontRef idx="minor">
            <a:schemeClr val="lt1"/>
          </a:fontRef>
        </p:style>
        <p:txBody>
          <a:bodyPr wrap="square" rtlCol="0">
            <a:spAutoFit/>
          </a:bodyPr>
          <a:lstStyle>
            <a:defPPr>
              <a:defRPr lang="zh-CN"/>
            </a:defPPr>
            <a:lvl1pPr algn="ctr">
              <a:defRPr sz="2400">
                <a:ln w="0"/>
                <a:solidFill>
                  <a:schemeClr val="bg1"/>
                </a:solidFill>
                <a:latin typeface="微软雅黑 Light" panose="020B0502040204020203" pitchFamily="34" charset="-122"/>
                <a:ea typeface="微软雅黑 Light" panose="020B0502040204020203" pitchFamily="34" charset="-122"/>
              </a:defRPr>
            </a:lvl1pPr>
          </a:lstStyle>
          <a:p>
            <a:r>
              <a:rPr lang="zh-CN" altLang="en-US" dirty="0"/>
              <a:t>面向</a:t>
            </a:r>
            <a:endParaRPr lang="en-US" altLang="zh-CN" dirty="0"/>
          </a:p>
          <a:p>
            <a:r>
              <a:rPr lang="zh-CN" altLang="en-US" dirty="0"/>
              <a:t>可变集合</a:t>
            </a:r>
          </a:p>
        </p:txBody>
      </p:sp>
    </p:spTree>
    <p:extLst>
      <p:ext uri="{BB962C8B-B14F-4D97-AF65-F5344CB8AC3E}">
        <p14:creationId xmlns:p14="http://schemas.microsoft.com/office/powerpoint/2010/main" val="683168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集合内建函数</a:t>
            </a:r>
            <a:endParaRPr lang="zh-CN" altLang="en-US"/>
          </a:p>
        </p:txBody>
      </p:sp>
      <p:grpSp>
        <p:nvGrpSpPr>
          <p:cNvPr id="8" name="组合 7"/>
          <p:cNvGrpSpPr/>
          <p:nvPr/>
        </p:nvGrpSpPr>
        <p:grpSpPr>
          <a:xfrm>
            <a:off x="2024265" y="1102643"/>
            <a:ext cx="3096344" cy="3168131"/>
            <a:chOff x="548641" y="2081984"/>
            <a:chExt cx="4330466" cy="1801528"/>
          </a:xfrm>
        </p:grpSpPr>
        <p:sp>
          <p:nvSpPr>
            <p:cNvPr id="9" name="任意多边形 8"/>
            <p:cNvSpPr/>
            <p:nvPr/>
          </p:nvSpPr>
          <p:spPr>
            <a:xfrm>
              <a:off x="548641" y="2085479"/>
              <a:ext cx="4330466" cy="1798033"/>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2000" dirty="0"/>
            </a:p>
            <a:p>
              <a:pPr marL="0" lvl="1">
                <a:lnSpc>
                  <a:spcPct val="80000"/>
                </a:lnSpc>
              </a:pPr>
              <a:r>
                <a:rPr lang="en-US" altLang="zh-CN" sz="2000" dirty="0" smtClean="0"/>
                <a:t>&gt;&gt;&gt; </a:t>
              </a:r>
              <a:r>
                <a:rPr lang="en-US" altLang="zh-CN" sz="2000" dirty="0"/>
                <a:t>aSet = </a:t>
              </a:r>
              <a:r>
                <a:rPr lang="en-US" altLang="zh-CN" sz="2000" dirty="0">
                  <a:solidFill>
                    <a:srgbClr val="7030A0"/>
                  </a:solidFill>
                </a:rPr>
                <a:t>set</a:t>
              </a:r>
              <a:r>
                <a:rPr lang="en-US" altLang="zh-CN" sz="2000" dirty="0"/>
                <a:t>(</a:t>
              </a:r>
              <a:r>
                <a:rPr lang="en-US" altLang="zh-CN" sz="2000" dirty="0">
                  <a:solidFill>
                    <a:schemeClr val="accent3"/>
                  </a:solidFill>
                </a:rPr>
                <a:t>'sunrise'</a:t>
              </a:r>
              <a:r>
                <a:rPr lang="en-US" altLang="zh-CN" sz="2000" dirty="0"/>
                <a:t>)</a:t>
              </a:r>
            </a:p>
            <a:p>
              <a:pPr marL="0" lvl="1">
                <a:lnSpc>
                  <a:spcPct val="80000"/>
                </a:lnSpc>
              </a:pPr>
              <a:r>
                <a:rPr lang="en-US" altLang="zh-CN" sz="2000" dirty="0"/>
                <a:t>&gt;&gt;&gt; </a:t>
              </a:r>
              <a:r>
                <a:rPr lang="en-US" altLang="zh-CN" sz="2000" dirty="0" err="1"/>
                <a:t>aSet.add</a:t>
              </a:r>
              <a:r>
                <a:rPr lang="en-US" altLang="zh-CN" sz="2000" dirty="0"/>
                <a:t>(</a:t>
              </a:r>
              <a:r>
                <a:rPr lang="en-US" altLang="zh-CN" sz="2000" dirty="0">
                  <a:solidFill>
                    <a:schemeClr val="accent3"/>
                  </a:solidFill>
                </a:rPr>
                <a:t>'!'</a:t>
              </a:r>
              <a:r>
                <a:rPr lang="en-US" altLang="zh-CN" sz="2000" dirty="0"/>
                <a:t>)</a:t>
              </a:r>
            </a:p>
            <a:p>
              <a:pPr marL="0" lvl="1">
                <a:lnSpc>
                  <a:spcPct val="80000"/>
                </a:lnSpc>
              </a:pPr>
              <a:r>
                <a:rPr lang="en-US" altLang="zh-CN" sz="2000" dirty="0"/>
                <a:t>&gt;&gt;&gt; aSet</a:t>
              </a:r>
            </a:p>
            <a:p>
              <a:pPr marL="0" lvl="1">
                <a:lnSpc>
                  <a:spcPct val="80000"/>
                </a:lnSpc>
              </a:pPr>
              <a:r>
                <a:rPr lang="en-US" altLang="zh-CN" sz="2000" dirty="0">
                  <a:solidFill>
                    <a:srgbClr val="0070C0"/>
                  </a:solidFill>
                </a:rPr>
                <a:t>{</a:t>
              </a:r>
              <a:r>
                <a:rPr lang="en-US" altLang="zh-CN" sz="2000" dirty="0" smtClean="0">
                  <a:solidFill>
                    <a:srgbClr val="0070C0"/>
                  </a:solidFill>
                </a:rPr>
                <a:t>'!', </a:t>
              </a:r>
              <a:r>
                <a:rPr lang="en-US" altLang="zh-CN" sz="2000" dirty="0">
                  <a:solidFill>
                    <a:srgbClr val="0070C0"/>
                  </a:solidFill>
                </a:rPr>
                <a:t>'e', '</a:t>
              </a:r>
              <a:r>
                <a:rPr lang="en-US" altLang="zh-CN" sz="2000" dirty="0" err="1">
                  <a:solidFill>
                    <a:srgbClr val="0070C0"/>
                  </a:solidFill>
                </a:rPr>
                <a:t>i</a:t>
              </a:r>
              <a:r>
                <a:rPr lang="en-US" altLang="zh-CN" sz="2000" dirty="0">
                  <a:solidFill>
                    <a:srgbClr val="0070C0"/>
                  </a:solidFill>
                </a:rPr>
                <a:t>', 'n', 's', 'r', </a:t>
              </a:r>
              <a:r>
                <a:rPr lang="en-US" altLang="zh-CN" sz="2000" dirty="0" smtClean="0">
                  <a:solidFill>
                    <a:srgbClr val="0070C0"/>
                  </a:solidFill>
                </a:rPr>
                <a:t>'u'}</a:t>
              </a:r>
              <a:endParaRPr lang="en-US" altLang="zh-CN" sz="2000" dirty="0">
                <a:solidFill>
                  <a:srgbClr val="0070C0"/>
                </a:solidFill>
              </a:endParaRPr>
            </a:p>
            <a:p>
              <a:pPr marL="0" lvl="1">
                <a:lnSpc>
                  <a:spcPct val="80000"/>
                </a:lnSpc>
              </a:pPr>
              <a:r>
                <a:rPr lang="en-US" altLang="zh-CN" sz="2000" dirty="0"/>
                <a:t>&gt;&gt;&gt; </a:t>
              </a:r>
              <a:r>
                <a:rPr lang="en-US" altLang="zh-CN" sz="2000" dirty="0" err="1"/>
                <a:t>aSet.remove</a:t>
              </a:r>
              <a:r>
                <a:rPr lang="en-US" altLang="zh-CN" sz="2000" dirty="0"/>
                <a:t>(</a:t>
              </a:r>
              <a:r>
                <a:rPr lang="en-US" altLang="zh-CN" sz="2000" dirty="0">
                  <a:solidFill>
                    <a:schemeClr val="accent3"/>
                  </a:solidFill>
                </a:rPr>
                <a:t>'!'</a:t>
              </a:r>
              <a:r>
                <a:rPr lang="en-US" altLang="zh-CN" sz="2000" dirty="0"/>
                <a:t>)</a:t>
              </a:r>
            </a:p>
            <a:p>
              <a:pPr marL="0" lvl="1">
                <a:lnSpc>
                  <a:spcPct val="80000"/>
                </a:lnSpc>
              </a:pPr>
              <a:r>
                <a:rPr lang="en-US" altLang="zh-CN" sz="2000" dirty="0"/>
                <a:t>&gt;&gt;&gt; aSet</a:t>
              </a:r>
            </a:p>
            <a:p>
              <a:pPr marL="0" lvl="1">
                <a:lnSpc>
                  <a:spcPct val="80000"/>
                </a:lnSpc>
              </a:pPr>
              <a:r>
                <a:rPr lang="en-US" altLang="zh-CN" sz="2000" dirty="0">
                  <a:solidFill>
                    <a:srgbClr val="0070C0"/>
                  </a:solidFill>
                </a:rPr>
                <a:t>{</a:t>
              </a:r>
              <a:r>
                <a:rPr lang="en-US" altLang="zh-CN" sz="2000" dirty="0" smtClean="0">
                  <a:solidFill>
                    <a:srgbClr val="0070C0"/>
                  </a:solidFill>
                </a:rPr>
                <a:t>'e</a:t>
              </a:r>
              <a:r>
                <a:rPr lang="en-US" altLang="zh-CN" sz="2000" dirty="0">
                  <a:solidFill>
                    <a:srgbClr val="0070C0"/>
                  </a:solidFill>
                </a:rPr>
                <a:t>', '</a:t>
              </a:r>
              <a:r>
                <a:rPr lang="en-US" altLang="zh-CN" sz="2000" dirty="0" err="1">
                  <a:solidFill>
                    <a:srgbClr val="0070C0"/>
                  </a:solidFill>
                </a:rPr>
                <a:t>i</a:t>
              </a:r>
              <a:r>
                <a:rPr lang="en-US" altLang="zh-CN" sz="2000" dirty="0">
                  <a:solidFill>
                    <a:srgbClr val="0070C0"/>
                  </a:solidFill>
                </a:rPr>
                <a:t>', 'n', 's', 'r', </a:t>
              </a:r>
              <a:r>
                <a:rPr lang="en-US" altLang="zh-CN" sz="2000" dirty="0" smtClean="0">
                  <a:solidFill>
                    <a:srgbClr val="0070C0"/>
                  </a:solidFill>
                </a:rPr>
                <a:t>'u'}</a:t>
              </a:r>
            </a:p>
            <a:p>
              <a:r>
                <a:rPr lang="en-US" altLang="zh-CN" sz="2000" dirty="0"/>
                <a:t>&gt;&gt;&gt; </a:t>
              </a:r>
              <a:r>
                <a:rPr lang="en-US" altLang="zh-CN" sz="2000" dirty="0" err="1"/>
                <a:t>aSet.discard</a:t>
              </a:r>
              <a:r>
                <a:rPr lang="en-US" altLang="zh-CN" sz="2000" dirty="0"/>
                <a:t>(</a:t>
              </a:r>
              <a:r>
                <a:rPr lang="en-US" altLang="zh-CN" sz="2000" dirty="0">
                  <a:solidFill>
                    <a:schemeClr val="accent3"/>
                  </a:solidFill>
                </a:rPr>
                <a:t>'a'</a:t>
              </a:r>
              <a:r>
                <a:rPr lang="en-US" altLang="zh-CN" sz="2000" dirty="0"/>
                <a:t>)</a:t>
              </a:r>
              <a:endParaRPr lang="zh-CN" altLang="zh-CN" sz="2000" dirty="0"/>
            </a:p>
            <a:p>
              <a:r>
                <a:rPr lang="en-US" altLang="zh-CN" sz="2000" dirty="0"/>
                <a:t>&gt;&gt;&gt; </a:t>
              </a:r>
              <a:r>
                <a:rPr lang="en-US" altLang="zh-CN" sz="2000" dirty="0" err="1"/>
                <a:t>aSet</a:t>
              </a:r>
              <a:endParaRPr lang="zh-CN" altLang="zh-CN" sz="2000" dirty="0"/>
            </a:p>
            <a:p>
              <a:r>
                <a:rPr lang="en-US" altLang="zh-CN" sz="2000" dirty="0">
                  <a:solidFill>
                    <a:srgbClr val="0070C0"/>
                  </a:solidFill>
                </a:rPr>
                <a:t>{'s', 'u', 'e', '</a:t>
              </a:r>
              <a:r>
                <a:rPr lang="en-US" altLang="zh-CN" sz="2000" dirty="0" err="1">
                  <a:solidFill>
                    <a:srgbClr val="0070C0"/>
                  </a:solidFill>
                </a:rPr>
                <a:t>i</a:t>
              </a:r>
              <a:r>
                <a:rPr lang="en-US" altLang="zh-CN" sz="2000" dirty="0">
                  <a:solidFill>
                    <a:srgbClr val="0070C0"/>
                  </a:solidFill>
                </a:rPr>
                <a:t>', </a:t>
              </a:r>
              <a:r>
                <a:rPr lang="en-US" altLang="zh-CN" sz="2000" dirty="0" smtClean="0">
                  <a:solidFill>
                    <a:srgbClr val="0070C0"/>
                  </a:solidFill>
                </a:rPr>
                <a:t>'r', 'n'}</a:t>
              </a:r>
              <a:endParaRPr lang="zh-CN" altLang="zh-CN" sz="2000" dirty="0">
                <a:solidFill>
                  <a:srgbClr val="0070C0"/>
                </a:solidFill>
              </a:endParaRPr>
            </a:p>
          </p:txBody>
        </p:sp>
        <p:sp>
          <p:nvSpPr>
            <p:cNvPr id="10" name="椭圆形标注 9"/>
            <p:cNvSpPr/>
            <p:nvPr/>
          </p:nvSpPr>
          <p:spPr>
            <a:xfrm>
              <a:off x="759504" y="2081984"/>
              <a:ext cx="755315" cy="163661"/>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sp>
        <p:nvSpPr>
          <p:cNvPr id="3" name="灯片编号占位符 2"/>
          <p:cNvSpPr>
            <a:spLocks noGrp="1"/>
          </p:cNvSpPr>
          <p:nvPr>
            <p:ph type="sldNum" sz="quarter" idx="4"/>
          </p:nvPr>
        </p:nvSpPr>
        <p:spPr>
          <a:xfrm>
            <a:off x="8028384" y="357504"/>
            <a:ext cx="360000" cy="432048"/>
          </a:xfrm>
        </p:spPr>
        <p:txBody>
          <a:bodyPr/>
          <a:lstStyle/>
          <a:p>
            <a:fld id="{D18B1CCC-5B4E-41DC-9FD8-30B8F0069F97}" type="slidenum">
              <a:rPr lang="zh-CN" altLang="en-US" smtClean="0"/>
              <a:pPr/>
              <a:t>44</a:t>
            </a:fld>
            <a:endParaRPr lang="zh-CN" altLang="en-US" dirty="0"/>
          </a:p>
        </p:txBody>
      </p:sp>
      <p:sp>
        <p:nvSpPr>
          <p:cNvPr id="11" name="文本框 10"/>
          <p:cNvSpPr txBox="1"/>
          <p:nvPr/>
        </p:nvSpPr>
        <p:spPr>
          <a:xfrm>
            <a:off x="457200" y="987795"/>
            <a:ext cx="1421255" cy="830997"/>
          </a:xfrm>
          <a:prstGeom prst="rect">
            <a:avLst/>
          </a:prstGeom>
          <a:solidFill>
            <a:schemeClr val="accent1"/>
          </a:solidFill>
          <a:ln>
            <a:noFill/>
          </a:ln>
        </p:spPr>
        <p:style>
          <a:lnRef idx="1">
            <a:schemeClr val="accent5"/>
          </a:lnRef>
          <a:fillRef idx="3">
            <a:schemeClr val="accent5"/>
          </a:fillRef>
          <a:effectRef idx="2">
            <a:schemeClr val="accent5"/>
          </a:effectRef>
          <a:fontRef idx="minor">
            <a:schemeClr val="lt1"/>
          </a:fontRef>
        </p:style>
        <p:txBody>
          <a:bodyPr wrap="square" rtlCol="0">
            <a:spAutoFit/>
          </a:bodyPr>
          <a:lstStyle>
            <a:defPPr>
              <a:defRPr lang="zh-CN"/>
            </a:defPPr>
            <a:lvl1pPr algn="ctr">
              <a:defRPr sz="2400">
                <a:ln w="0"/>
                <a:solidFill>
                  <a:schemeClr val="bg1"/>
                </a:solidFill>
                <a:latin typeface="微软雅黑 Light" panose="020B0502040204020203" pitchFamily="34" charset="-122"/>
                <a:ea typeface="微软雅黑 Light" panose="020B0502040204020203" pitchFamily="34" charset="-122"/>
              </a:defRPr>
            </a:lvl1pPr>
          </a:lstStyle>
          <a:p>
            <a:r>
              <a:rPr lang="zh-CN" altLang="en-US" dirty="0"/>
              <a:t>面向</a:t>
            </a:r>
            <a:endParaRPr lang="en-US" altLang="zh-CN" dirty="0"/>
          </a:p>
          <a:p>
            <a:r>
              <a:rPr lang="zh-CN" altLang="en-US" dirty="0"/>
              <a:t>可变集合</a:t>
            </a:r>
          </a:p>
        </p:txBody>
      </p:sp>
      <p:grpSp>
        <p:nvGrpSpPr>
          <p:cNvPr id="12" name="组合 11"/>
          <p:cNvGrpSpPr/>
          <p:nvPr/>
        </p:nvGrpSpPr>
        <p:grpSpPr>
          <a:xfrm>
            <a:off x="5220072" y="987795"/>
            <a:ext cx="3600400" cy="3672187"/>
            <a:chOff x="548640" y="2081984"/>
            <a:chExt cx="5035425" cy="2088155"/>
          </a:xfrm>
        </p:grpSpPr>
        <p:sp>
          <p:nvSpPr>
            <p:cNvPr id="13" name="任意多边形 12"/>
            <p:cNvSpPr/>
            <p:nvPr/>
          </p:nvSpPr>
          <p:spPr>
            <a:xfrm>
              <a:off x="548640" y="2085479"/>
              <a:ext cx="5035425" cy="2084660"/>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2000" dirty="0" smtClean="0"/>
            </a:p>
            <a:p>
              <a:r>
                <a:rPr lang="en-US" altLang="zh-CN" sz="2000" dirty="0" smtClean="0"/>
                <a:t>&gt;&gt;&gt; </a:t>
              </a:r>
              <a:r>
                <a:rPr lang="en-US" altLang="zh-CN" sz="2000" dirty="0" err="1"/>
                <a:t>aSet.remove</a:t>
              </a:r>
              <a:r>
                <a:rPr lang="en-US" altLang="zh-CN" sz="2000" dirty="0"/>
                <a:t>(</a:t>
              </a:r>
              <a:r>
                <a:rPr lang="en-US" altLang="zh-CN" sz="2000" dirty="0">
                  <a:solidFill>
                    <a:schemeClr val="accent3"/>
                  </a:solidFill>
                </a:rPr>
                <a:t>'a'</a:t>
              </a:r>
              <a:r>
                <a:rPr lang="en-US" altLang="zh-CN" sz="2000" dirty="0"/>
                <a:t>)</a:t>
              </a:r>
              <a:endParaRPr lang="zh-CN" altLang="zh-CN" sz="2000" dirty="0"/>
            </a:p>
            <a:p>
              <a:r>
                <a:rPr lang="en-US" altLang="zh-CN" sz="2000" dirty="0" err="1">
                  <a:solidFill>
                    <a:srgbClr val="C00000"/>
                  </a:solidFill>
                </a:rPr>
                <a:t>Traceback</a:t>
              </a:r>
              <a:r>
                <a:rPr lang="en-US" altLang="zh-CN" sz="2000" dirty="0">
                  <a:solidFill>
                    <a:srgbClr val="C00000"/>
                  </a:solidFill>
                </a:rPr>
                <a:t> (most recent call last):</a:t>
              </a:r>
              <a:endParaRPr lang="zh-CN" altLang="zh-CN" sz="2000" dirty="0">
                <a:solidFill>
                  <a:srgbClr val="C00000"/>
                </a:solidFill>
              </a:endParaRPr>
            </a:p>
            <a:p>
              <a:r>
                <a:rPr lang="en-US" altLang="zh-CN" sz="2000" dirty="0">
                  <a:solidFill>
                    <a:srgbClr val="C00000"/>
                  </a:solidFill>
                </a:rPr>
                <a:t>  File "&lt;pyshell#4&gt;", line 1, in &lt;module&gt;</a:t>
              </a:r>
              <a:endParaRPr lang="zh-CN" altLang="zh-CN" sz="2000" dirty="0">
                <a:solidFill>
                  <a:srgbClr val="C00000"/>
                </a:solidFill>
              </a:endParaRPr>
            </a:p>
            <a:p>
              <a:r>
                <a:rPr lang="en-US" altLang="zh-CN" sz="2000" dirty="0">
                  <a:solidFill>
                    <a:srgbClr val="C00000"/>
                  </a:solidFill>
                </a:rPr>
                <a:t>    </a:t>
              </a:r>
              <a:r>
                <a:rPr lang="en-US" altLang="zh-CN" sz="2000" dirty="0" err="1">
                  <a:solidFill>
                    <a:srgbClr val="C00000"/>
                  </a:solidFill>
                </a:rPr>
                <a:t>aSet.remove</a:t>
              </a:r>
              <a:r>
                <a:rPr lang="en-US" altLang="zh-CN" sz="2000" dirty="0">
                  <a:solidFill>
                    <a:srgbClr val="C00000"/>
                  </a:solidFill>
                </a:rPr>
                <a:t>('a')</a:t>
              </a:r>
              <a:endParaRPr lang="zh-CN" altLang="zh-CN" sz="2000" dirty="0">
                <a:solidFill>
                  <a:srgbClr val="C00000"/>
                </a:solidFill>
              </a:endParaRPr>
            </a:p>
            <a:p>
              <a:r>
                <a:rPr lang="en-US" altLang="zh-CN" sz="2000" dirty="0" err="1">
                  <a:solidFill>
                    <a:srgbClr val="C00000"/>
                  </a:solidFill>
                </a:rPr>
                <a:t>KeyError</a:t>
              </a:r>
              <a:r>
                <a:rPr lang="en-US" altLang="zh-CN" sz="2000" dirty="0">
                  <a:solidFill>
                    <a:srgbClr val="C00000"/>
                  </a:solidFill>
                </a:rPr>
                <a:t>: 'a</a:t>
              </a:r>
              <a:r>
                <a:rPr lang="en-US" altLang="zh-CN" sz="2000" dirty="0" smtClean="0">
                  <a:solidFill>
                    <a:srgbClr val="C00000"/>
                  </a:solidFill>
                </a:rPr>
                <a:t>'</a:t>
              </a:r>
              <a:endParaRPr lang="en-US" altLang="zh-CN" sz="2000" dirty="0">
                <a:solidFill>
                  <a:srgbClr val="C00000"/>
                </a:solidFill>
              </a:endParaRPr>
            </a:p>
            <a:p>
              <a:pPr marL="0" lvl="1">
                <a:lnSpc>
                  <a:spcPct val="80000"/>
                </a:lnSpc>
              </a:pPr>
              <a:r>
                <a:rPr lang="en-US" altLang="zh-CN" sz="2000" dirty="0"/>
                <a:t>&gt;&gt;&gt; </a:t>
              </a:r>
              <a:r>
                <a:rPr lang="en-US" altLang="zh-CN" sz="2000" dirty="0" err="1"/>
                <a:t>aSet.update</a:t>
              </a:r>
              <a:r>
                <a:rPr lang="en-US" altLang="zh-CN" sz="2000" dirty="0"/>
                <a:t>(</a:t>
              </a:r>
              <a:r>
                <a:rPr lang="en-US" altLang="zh-CN" sz="2000" dirty="0">
                  <a:solidFill>
                    <a:schemeClr val="accent3"/>
                  </a:solidFill>
                </a:rPr>
                <a:t>'Yeah'</a:t>
              </a:r>
              <a:r>
                <a:rPr lang="en-US" altLang="zh-CN" sz="2000" dirty="0"/>
                <a:t>)</a:t>
              </a:r>
            </a:p>
            <a:p>
              <a:pPr marL="0" lvl="1">
                <a:lnSpc>
                  <a:spcPct val="80000"/>
                </a:lnSpc>
              </a:pPr>
              <a:r>
                <a:rPr lang="en-US" altLang="zh-CN" sz="2000" dirty="0"/>
                <a:t>&gt;&gt;&gt; aSet</a:t>
              </a:r>
            </a:p>
            <a:p>
              <a:pPr marL="0" lvl="1">
                <a:lnSpc>
                  <a:spcPct val="80000"/>
                </a:lnSpc>
              </a:pPr>
              <a:r>
                <a:rPr lang="en-US" altLang="zh-CN" sz="2000" dirty="0">
                  <a:solidFill>
                    <a:srgbClr val="0070C0"/>
                  </a:solidFill>
                </a:rPr>
                <a:t>{</a:t>
              </a:r>
              <a:r>
                <a:rPr lang="en-US" altLang="zh-CN" sz="2000" dirty="0" smtClean="0">
                  <a:solidFill>
                    <a:srgbClr val="0070C0"/>
                  </a:solidFill>
                </a:rPr>
                <a:t>'a</a:t>
              </a:r>
              <a:r>
                <a:rPr lang="en-US" altLang="zh-CN" sz="2000" dirty="0">
                  <a:solidFill>
                    <a:srgbClr val="0070C0"/>
                  </a:solidFill>
                </a:rPr>
                <a:t>', 'e', '</a:t>
              </a:r>
              <a:r>
                <a:rPr lang="en-US" altLang="zh-CN" sz="2000" dirty="0" err="1">
                  <a:solidFill>
                    <a:srgbClr val="0070C0"/>
                  </a:solidFill>
                </a:rPr>
                <a:t>i</a:t>
              </a:r>
              <a:r>
                <a:rPr lang="en-US" altLang="zh-CN" sz="2000" dirty="0">
                  <a:solidFill>
                    <a:srgbClr val="0070C0"/>
                  </a:solidFill>
                </a:rPr>
                <a:t>', 'h', 'n', 's', 'r', 'u', </a:t>
              </a:r>
              <a:r>
                <a:rPr lang="en-US" altLang="zh-CN" sz="2000" dirty="0" smtClean="0">
                  <a:solidFill>
                    <a:srgbClr val="0070C0"/>
                  </a:solidFill>
                </a:rPr>
                <a:t>'Y'}</a:t>
              </a:r>
              <a:endParaRPr lang="en-US" altLang="zh-CN" sz="2000" dirty="0">
                <a:solidFill>
                  <a:srgbClr val="0070C0"/>
                </a:solidFill>
              </a:endParaRPr>
            </a:p>
            <a:p>
              <a:pPr marL="0" lvl="1">
                <a:lnSpc>
                  <a:spcPct val="80000"/>
                </a:lnSpc>
              </a:pPr>
              <a:r>
                <a:rPr lang="en-US" altLang="zh-CN" sz="2000" dirty="0"/>
                <a:t>&gt;&gt;&gt; </a:t>
              </a:r>
              <a:r>
                <a:rPr lang="en-US" altLang="zh-CN" sz="2000" dirty="0" err="1"/>
                <a:t>aSet.clear</a:t>
              </a:r>
              <a:r>
                <a:rPr lang="en-US" altLang="zh-CN" sz="2000" dirty="0"/>
                <a:t>()</a:t>
              </a:r>
            </a:p>
            <a:p>
              <a:pPr marL="0" lvl="1">
                <a:lnSpc>
                  <a:spcPct val="80000"/>
                </a:lnSpc>
              </a:pPr>
              <a:r>
                <a:rPr lang="en-US" altLang="zh-CN" sz="2000" dirty="0"/>
                <a:t>&gt;&gt;&gt; aSet</a:t>
              </a:r>
            </a:p>
            <a:p>
              <a:pPr marL="0" lvl="1">
                <a:lnSpc>
                  <a:spcPct val="80000"/>
                </a:lnSpc>
              </a:pPr>
              <a:r>
                <a:rPr lang="en-US" altLang="zh-CN" sz="2000" dirty="0">
                  <a:solidFill>
                    <a:srgbClr val="0070C0"/>
                  </a:solidFill>
                </a:rPr>
                <a:t>set</a:t>
              </a:r>
              <a:r>
                <a:rPr lang="en-US" altLang="zh-CN" sz="2000" dirty="0" smtClean="0">
                  <a:solidFill>
                    <a:srgbClr val="0070C0"/>
                  </a:solidFill>
                </a:rPr>
                <a:t>()</a:t>
              </a:r>
              <a:endParaRPr lang="en-US" altLang="zh-CN" sz="2000" dirty="0">
                <a:solidFill>
                  <a:srgbClr val="0070C0"/>
                </a:solidFill>
              </a:endParaRPr>
            </a:p>
          </p:txBody>
        </p:sp>
        <p:sp>
          <p:nvSpPr>
            <p:cNvPr id="14" name="椭圆形标注 13"/>
            <p:cNvSpPr/>
            <p:nvPr/>
          </p:nvSpPr>
          <p:spPr>
            <a:xfrm>
              <a:off x="699701" y="2081984"/>
              <a:ext cx="755315" cy="163661"/>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a:solidFill>
                    <a:schemeClr val="accent6"/>
                  </a:solidFill>
                </a:rPr>
                <a:t>S</a:t>
              </a:r>
              <a:r>
                <a:rPr lang="en-US" altLang="zh-CN" sz="600">
                  <a:solidFill>
                    <a:schemeClr val="accent6"/>
                  </a:solidFill>
                </a:rPr>
                <a:t>ource</a:t>
              </a:r>
              <a:endParaRPr lang="zh-CN" altLang="en-US" sz="600">
                <a:solidFill>
                  <a:schemeClr val="accent6"/>
                </a:solidFill>
              </a:endParaRPr>
            </a:p>
          </p:txBody>
        </p:sp>
      </p:grpSp>
    </p:spTree>
    <p:extLst>
      <p:ext uri="{BB962C8B-B14F-4D97-AF65-F5344CB8AC3E}">
        <p14:creationId xmlns:p14="http://schemas.microsoft.com/office/powerpoint/2010/main" val="207358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dirty="0" smtClean="0"/>
              <a:t>小结</a:t>
            </a:r>
            <a:endParaRPr lang="zh-CN" altLang="en-US" dirty="0"/>
          </a:p>
        </p:txBody>
      </p:sp>
      <p:sp>
        <p:nvSpPr>
          <p:cNvPr id="6" name="内容占位符 5"/>
          <p:cNvSpPr>
            <a:spLocks noGrp="1"/>
          </p:cNvSpPr>
          <p:nvPr>
            <p:ph idx="1"/>
          </p:nvPr>
        </p:nvSpPr>
        <p:spPr>
          <a:xfrm>
            <a:off x="2051720" y="1712429"/>
            <a:ext cx="1440161" cy="1512168"/>
          </a:xfrm>
        </p:spPr>
        <p:txBody>
          <a:bodyPr>
            <a:normAutofit/>
          </a:bodyPr>
          <a:lstStyle/>
          <a:p>
            <a:r>
              <a:rPr lang="zh-CN" altLang="zh-CN" sz="2800" b="1" dirty="0" smtClean="0"/>
              <a:t>字典</a:t>
            </a:r>
            <a:endParaRPr lang="en-US" altLang="zh-CN" sz="2800" b="1" dirty="0" smtClean="0"/>
          </a:p>
          <a:p>
            <a:r>
              <a:rPr lang="zh-CN" altLang="zh-CN" sz="2800" b="1" dirty="0"/>
              <a:t>集合</a:t>
            </a:r>
            <a:endParaRPr lang="zh-CN" altLang="en-US" sz="2800"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45</a:t>
            </a:fld>
            <a:endParaRPr lang="zh-CN" altLang="en-US" dirty="0"/>
          </a:p>
        </p:txBody>
      </p:sp>
      <p:pic>
        <p:nvPicPr>
          <p:cNvPr id="7" name="图片 6"/>
          <p:cNvPicPr>
            <a:picLocks noChangeAspect="1"/>
          </p:cNvPicPr>
          <p:nvPr/>
        </p:nvPicPr>
        <p:blipFill>
          <a:blip r:embed="rId2"/>
          <a:stretch>
            <a:fillRect/>
          </a:stretch>
        </p:blipFill>
        <p:spPr>
          <a:xfrm>
            <a:off x="4427984" y="1275606"/>
            <a:ext cx="2718572" cy="2385814"/>
          </a:xfrm>
          <a:prstGeom prst="rect">
            <a:avLst/>
          </a:prstGeom>
        </p:spPr>
      </p:pic>
    </p:spTree>
    <p:extLst>
      <p:ext uri="{BB962C8B-B14F-4D97-AF65-F5344CB8AC3E}">
        <p14:creationId xmlns:p14="http://schemas.microsoft.com/office/powerpoint/2010/main" val="356695986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字典</a:t>
            </a:r>
            <a:endParaRPr lang="zh-CN" altLang="en-US"/>
          </a:p>
        </p:txBody>
      </p:sp>
      <p:sp>
        <p:nvSpPr>
          <p:cNvPr id="3" name="内容占位符 2"/>
          <p:cNvSpPr>
            <a:spLocks noGrp="1"/>
          </p:cNvSpPr>
          <p:nvPr>
            <p:ph idx="1"/>
          </p:nvPr>
        </p:nvSpPr>
        <p:spPr/>
        <p:txBody>
          <a:bodyPr>
            <a:normAutofit/>
          </a:bodyPr>
          <a:lstStyle/>
          <a:p>
            <a:r>
              <a:rPr lang="zh-CN" altLang="en-US" dirty="0" smtClean="0">
                <a:solidFill>
                  <a:schemeClr val="accent6"/>
                </a:solidFill>
              </a:rPr>
              <a:t>什么是字典</a:t>
            </a:r>
            <a:r>
              <a:rPr lang="en-US" altLang="zh-CN" dirty="0" smtClean="0">
                <a:solidFill>
                  <a:schemeClr val="accent6"/>
                </a:solidFill>
              </a:rPr>
              <a:t>?——</a:t>
            </a:r>
            <a:r>
              <a:rPr lang="zh-CN" altLang="en-US" dirty="0">
                <a:solidFill>
                  <a:schemeClr val="accent6"/>
                </a:solidFill>
              </a:rPr>
              <a:t>一种映射</a:t>
            </a:r>
            <a:r>
              <a:rPr lang="zh-CN" altLang="en-US" dirty="0" smtClean="0">
                <a:solidFill>
                  <a:schemeClr val="accent6"/>
                </a:solidFill>
              </a:rPr>
              <a:t>类型</a:t>
            </a:r>
            <a:endParaRPr lang="en-US" altLang="zh-CN" dirty="0" smtClean="0">
              <a:solidFill>
                <a:schemeClr val="accent6"/>
              </a:solidFill>
            </a:endParaRPr>
          </a:p>
          <a:p>
            <a:pPr lvl="1"/>
            <a:r>
              <a:rPr lang="zh-CN" altLang="en-US" sz="2400" dirty="0" smtClean="0"/>
              <a:t>键（</a:t>
            </a:r>
            <a:r>
              <a:rPr lang="en-US" altLang="zh-CN" sz="2400" dirty="0" smtClean="0"/>
              <a:t>key</a:t>
            </a:r>
            <a:r>
              <a:rPr lang="zh-CN" altLang="en-US" sz="2400" dirty="0" smtClean="0"/>
              <a:t>）</a:t>
            </a:r>
            <a:endParaRPr lang="en-US" altLang="zh-CN" sz="2400" dirty="0" smtClean="0"/>
          </a:p>
          <a:p>
            <a:pPr lvl="1"/>
            <a:r>
              <a:rPr lang="zh-CN" altLang="en-US" sz="2400" dirty="0" smtClean="0"/>
              <a:t>值（</a:t>
            </a:r>
            <a:r>
              <a:rPr lang="en-US" altLang="zh-CN" sz="2400" dirty="0" smtClean="0"/>
              <a:t>value</a:t>
            </a:r>
            <a:r>
              <a:rPr lang="zh-CN" altLang="en-US" sz="2400" dirty="0" smtClean="0"/>
              <a:t>）</a:t>
            </a:r>
            <a:endParaRPr lang="en-US" altLang="zh-CN" sz="2400" dirty="0" smtClean="0"/>
          </a:p>
          <a:p>
            <a:pPr lvl="1"/>
            <a:r>
              <a:rPr lang="en-US" altLang="zh-CN" sz="2400" dirty="0" smtClean="0"/>
              <a:t>key-value</a:t>
            </a:r>
            <a:r>
              <a:rPr lang="zh-CN" altLang="en-US" sz="2400" dirty="0" smtClean="0"/>
              <a:t>对</a:t>
            </a:r>
            <a:endParaRPr lang="en-US" altLang="zh-CN" sz="2400" dirty="0" smtClean="0"/>
          </a:p>
        </p:txBody>
      </p:sp>
      <p:sp>
        <p:nvSpPr>
          <p:cNvPr id="5" name="灯片编号占位符 4"/>
          <p:cNvSpPr>
            <a:spLocks noGrp="1"/>
          </p:cNvSpPr>
          <p:nvPr>
            <p:ph type="sldNum" sz="quarter" idx="4"/>
          </p:nvPr>
        </p:nvSpPr>
        <p:spPr/>
        <p:txBody>
          <a:bodyPr/>
          <a:lstStyle/>
          <a:p>
            <a:fld id="{D18B1CCC-5B4E-41DC-9FD8-30B8F0069F97}" type="slidenum">
              <a:rPr lang="zh-CN" altLang="en-US" smtClean="0"/>
              <a:pPr/>
              <a:t>5</a:t>
            </a:fld>
            <a:endParaRPr lang="zh-CN" altLang="en-US" dirty="0"/>
          </a:p>
        </p:txBody>
      </p:sp>
      <p:sp>
        <p:nvSpPr>
          <p:cNvPr id="13" name="矩形 12"/>
          <p:cNvSpPr/>
          <p:nvPr/>
        </p:nvSpPr>
        <p:spPr>
          <a:xfrm>
            <a:off x="3563888" y="1707654"/>
            <a:ext cx="2016223" cy="2015936"/>
          </a:xfrm>
          <a:prstGeom prst="rect">
            <a:avLst/>
          </a:prstGeom>
          <a:solidFill>
            <a:schemeClr val="accent1">
              <a:lumMod val="75000"/>
            </a:schemeClr>
          </a:solidFill>
          <a:ln>
            <a:noFill/>
          </a:ln>
        </p:spPr>
        <p:style>
          <a:lnRef idx="1">
            <a:schemeClr val="accent5"/>
          </a:lnRef>
          <a:fillRef idx="3">
            <a:schemeClr val="accent5"/>
          </a:fillRef>
          <a:effectRef idx="2">
            <a:schemeClr val="accent5"/>
          </a:effectRef>
          <a:fontRef idx="minor">
            <a:schemeClr val="lt1"/>
          </a:fontRef>
        </p:style>
        <p:txBody>
          <a:bodyPr wrap="square">
            <a:spAutoFit/>
          </a:bodyPr>
          <a:lstStyle/>
          <a:p>
            <a:pPr marL="84138" algn="ctr">
              <a:defRPr/>
            </a:pPr>
            <a:r>
              <a:rPr lang="zh-CN" altLang="en-US" sz="2400" dirty="0">
                <a:latin typeface="微软雅黑" panose="020B0503020204020204" pitchFamily="34" charset="-122"/>
                <a:ea typeface="微软雅黑" panose="020B0503020204020204" pitchFamily="34" charset="-122"/>
              </a:rPr>
              <a:t>键是</a:t>
            </a:r>
            <a:r>
              <a:rPr lang="zh-CN" altLang="en-US" sz="2400" dirty="0">
                <a:solidFill>
                  <a:srgbClr val="FFFF00"/>
                </a:solidFill>
                <a:latin typeface="微软雅黑" panose="020B0503020204020204" pitchFamily="34" charset="-122"/>
                <a:ea typeface="微软雅黑" panose="020B0503020204020204" pitchFamily="34" charset="-122"/>
              </a:rPr>
              <a:t>唯一</a:t>
            </a:r>
            <a:r>
              <a:rPr lang="zh-CN" altLang="en-US" sz="2400" dirty="0">
                <a:latin typeface="微软雅黑" panose="020B0503020204020204" pitchFamily="34" charset="-122"/>
                <a:ea typeface="微软雅黑" panose="020B0503020204020204" pitchFamily="34" charset="-122"/>
              </a:rPr>
              <a:t>的：</a:t>
            </a:r>
            <a:endParaRPr lang="en-US" altLang="zh-CN" sz="2400" dirty="0">
              <a:latin typeface="微软雅黑" panose="020B0503020204020204" pitchFamily="34" charset="-122"/>
              <a:ea typeface="微软雅黑" panose="020B0503020204020204" pitchFamily="34" charset="-122"/>
            </a:endParaRPr>
          </a:p>
          <a:p>
            <a:pPr algn="ctr">
              <a:spcBef>
                <a:spcPts val="600"/>
              </a:spcBef>
              <a:defRPr/>
            </a:pPr>
            <a:r>
              <a:rPr lang="zh-CN" altLang="en-US" sz="2400" dirty="0">
                <a:latin typeface="微软雅黑 Light" panose="020B0502040204020203" pitchFamily="34" charset="-122"/>
                <a:ea typeface="微软雅黑 Light" panose="020B0502040204020203" pitchFamily="34" charset="-122"/>
              </a:rPr>
              <a:t>数字</a:t>
            </a:r>
            <a:endParaRPr lang="en-US" altLang="zh-CN" sz="2400" dirty="0">
              <a:latin typeface="微软雅黑 Light" panose="020B0502040204020203" pitchFamily="34" charset="-122"/>
              <a:ea typeface="微软雅黑 Light" panose="020B0502040204020203" pitchFamily="34" charset="-122"/>
            </a:endParaRPr>
          </a:p>
          <a:p>
            <a:pPr algn="ctr">
              <a:defRPr/>
            </a:pPr>
            <a:r>
              <a:rPr lang="zh-CN" altLang="en-US" sz="2400" dirty="0">
                <a:latin typeface="微软雅黑 Light" panose="020B0502040204020203" pitchFamily="34" charset="-122"/>
                <a:ea typeface="微软雅黑 Light" panose="020B0502040204020203" pitchFamily="34" charset="-122"/>
              </a:rPr>
              <a:t>字符串</a:t>
            </a:r>
            <a:endParaRPr lang="en-US" altLang="zh-CN" sz="2400" dirty="0">
              <a:latin typeface="微软雅黑 Light" panose="020B0502040204020203" pitchFamily="34" charset="-122"/>
              <a:ea typeface="微软雅黑 Light" panose="020B0502040204020203" pitchFamily="34" charset="-122"/>
            </a:endParaRPr>
          </a:p>
          <a:p>
            <a:pPr algn="ctr">
              <a:defRPr/>
            </a:pPr>
            <a:r>
              <a:rPr lang="zh-CN" altLang="en-US" sz="2400" dirty="0" smtClean="0">
                <a:latin typeface="微软雅黑 Light" panose="020B0502040204020203" pitchFamily="34" charset="-122"/>
                <a:ea typeface="微软雅黑 Light" panose="020B0502040204020203" pitchFamily="34" charset="-122"/>
              </a:rPr>
              <a:t>元组</a:t>
            </a:r>
            <a:endParaRPr lang="en-US" altLang="zh-CN" sz="2400" dirty="0" smtClean="0">
              <a:latin typeface="微软雅黑 Light" panose="020B0502040204020203" pitchFamily="34" charset="-122"/>
              <a:ea typeface="微软雅黑 Light" panose="020B0502040204020203" pitchFamily="34" charset="-122"/>
            </a:endParaRPr>
          </a:p>
          <a:p>
            <a:pPr algn="ctr">
              <a:defRPr/>
            </a:pPr>
            <a:r>
              <a:rPr lang="zh-CN" altLang="en-US" sz="2400" dirty="0">
                <a:solidFill>
                  <a:srgbClr val="FFFF00"/>
                </a:solidFill>
                <a:latin typeface="微软雅黑 Light" panose="020B0502040204020203" pitchFamily="34" charset="-122"/>
                <a:ea typeface="微软雅黑 Light" panose="020B0502040204020203" pitchFamily="34" charset="-122"/>
              </a:rPr>
              <a:t>不</a:t>
            </a:r>
            <a:r>
              <a:rPr lang="zh-CN" altLang="en-US" sz="2400" dirty="0" smtClean="0">
                <a:solidFill>
                  <a:srgbClr val="FFFF00"/>
                </a:solidFill>
                <a:latin typeface="微软雅黑 Light" panose="020B0502040204020203" pitchFamily="34" charset="-122"/>
                <a:ea typeface="微软雅黑 Light" panose="020B0502040204020203" pitchFamily="34" charset="-122"/>
              </a:rPr>
              <a:t>可变对象</a:t>
            </a:r>
            <a:endParaRPr lang="zh-CN" altLang="en-US" sz="2400" dirty="0">
              <a:solidFill>
                <a:srgbClr val="FFFF00"/>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63194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字典</a:t>
            </a:r>
            <a:endParaRPr lang="zh-CN" altLang="en-US" dirty="0"/>
          </a:p>
        </p:txBody>
      </p:sp>
      <p:sp>
        <p:nvSpPr>
          <p:cNvPr id="3" name="内容占位符 2"/>
          <p:cNvSpPr>
            <a:spLocks noGrp="1"/>
          </p:cNvSpPr>
          <p:nvPr>
            <p:ph idx="1"/>
          </p:nvPr>
        </p:nvSpPr>
        <p:spPr/>
        <p:txBody>
          <a:bodyPr/>
          <a:lstStyle/>
          <a:p>
            <a:r>
              <a:rPr lang="en-US" altLang="zh-CN" dirty="0" err="1" smtClean="0"/>
              <a:t>aInfo</a:t>
            </a:r>
            <a:r>
              <a:rPr lang="en-US" altLang="zh-CN" dirty="0" smtClean="0"/>
              <a:t> </a:t>
            </a:r>
            <a:r>
              <a:rPr lang="en-US" altLang="zh-CN" dirty="0"/>
              <a:t>= {</a:t>
            </a:r>
            <a:r>
              <a:rPr lang="en-US" altLang="zh-CN" dirty="0">
                <a:solidFill>
                  <a:schemeClr val="accent3"/>
                </a:solidFill>
              </a:rPr>
              <a:t>'</a:t>
            </a:r>
            <a:r>
              <a:rPr lang="en-US" altLang="zh-CN" dirty="0" err="1">
                <a:solidFill>
                  <a:schemeClr val="accent3"/>
                </a:solidFill>
              </a:rPr>
              <a:t>Mayue</a:t>
            </a:r>
            <a:r>
              <a:rPr lang="en-US" altLang="zh-CN" dirty="0">
                <a:solidFill>
                  <a:schemeClr val="accent3"/>
                </a:solidFill>
              </a:rPr>
              <a:t>'</a:t>
            </a:r>
            <a:r>
              <a:rPr lang="en-US" altLang="zh-CN" dirty="0"/>
              <a:t>: 3000, </a:t>
            </a:r>
            <a:r>
              <a:rPr lang="en-US" altLang="zh-CN" dirty="0">
                <a:solidFill>
                  <a:schemeClr val="accent3"/>
                </a:solidFill>
              </a:rPr>
              <a:t>'</a:t>
            </a:r>
            <a:r>
              <a:rPr lang="en-US" altLang="zh-CN" dirty="0" err="1">
                <a:solidFill>
                  <a:schemeClr val="accent3"/>
                </a:solidFill>
              </a:rPr>
              <a:t>Lilin</a:t>
            </a:r>
            <a:r>
              <a:rPr lang="en-US" altLang="zh-CN" dirty="0">
                <a:solidFill>
                  <a:schemeClr val="accent3"/>
                </a:solidFill>
              </a:rPr>
              <a:t>'</a:t>
            </a:r>
            <a:r>
              <a:rPr lang="en-US" altLang="zh-CN" dirty="0"/>
              <a:t>: 4500, </a:t>
            </a:r>
            <a:r>
              <a:rPr lang="en-US" altLang="zh-CN" dirty="0">
                <a:solidFill>
                  <a:schemeClr val="accent3"/>
                </a:solidFill>
              </a:rPr>
              <a:t>'</a:t>
            </a:r>
            <a:r>
              <a:rPr lang="en-US" altLang="zh-CN" dirty="0" err="1">
                <a:solidFill>
                  <a:schemeClr val="accent3"/>
                </a:solidFill>
              </a:rPr>
              <a:t>Wuyun</a:t>
            </a:r>
            <a:r>
              <a:rPr lang="en-US" altLang="zh-CN" dirty="0">
                <a:solidFill>
                  <a:schemeClr val="accent3"/>
                </a:solidFill>
              </a:rPr>
              <a:t>'</a:t>
            </a:r>
            <a:r>
              <a:rPr lang="en-US" altLang="zh-CN" dirty="0"/>
              <a:t>: 8000}</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6</a:t>
            </a:fld>
            <a:endParaRPr lang="zh-CN" altLang="en-US" dirty="0"/>
          </a:p>
        </p:txBody>
      </p:sp>
      <p:sp>
        <p:nvSpPr>
          <p:cNvPr id="5" name="KSO_Shape"/>
          <p:cNvSpPr>
            <a:spLocks/>
          </p:cNvSpPr>
          <p:nvPr/>
        </p:nvSpPr>
        <p:spPr bwMode="auto">
          <a:xfrm>
            <a:off x="3491880" y="1987520"/>
            <a:ext cx="1520551" cy="1456451"/>
          </a:xfrm>
          <a:custGeom>
            <a:avLst/>
            <a:gdLst>
              <a:gd name="T0" fmla="*/ 1799508 w 3431"/>
              <a:gd name="T1" fmla="*/ 1498757 h 3432"/>
              <a:gd name="T2" fmla="*/ 1485866 w 3431"/>
              <a:gd name="T3" fmla="*/ 1800397 h 3432"/>
              <a:gd name="T4" fmla="*/ 1331667 w 3431"/>
              <a:gd name="T5" fmla="*/ 1800397 h 3432"/>
              <a:gd name="T6" fmla="*/ 1187434 w 3431"/>
              <a:gd name="T7" fmla="*/ 1800397 h 3432"/>
              <a:gd name="T8" fmla="*/ 313118 w 3431"/>
              <a:gd name="T9" fmla="*/ 1800397 h 3432"/>
              <a:gd name="T10" fmla="*/ 0 w 3431"/>
              <a:gd name="T11" fmla="*/ 1498757 h 3432"/>
              <a:gd name="T12" fmla="*/ 0 w 3431"/>
              <a:gd name="T13" fmla="*/ 903871 h 3432"/>
              <a:gd name="T14" fmla="*/ 0 w 3431"/>
              <a:gd name="T15" fmla="*/ 903871 h 3432"/>
              <a:gd name="T16" fmla="*/ 0 w 3431"/>
              <a:gd name="T17" fmla="*/ 301640 h 3432"/>
              <a:gd name="T18" fmla="*/ 301054 w 3431"/>
              <a:gd name="T19" fmla="*/ 0 h 3432"/>
              <a:gd name="T20" fmla="*/ 703334 w 3431"/>
              <a:gd name="T21" fmla="*/ 0 h 3432"/>
              <a:gd name="T22" fmla="*/ 986032 w 3431"/>
              <a:gd name="T23" fmla="*/ 215082 h 3432"/>
              <a:gd name="T24" fmla="*/ 1485866 w 3431"/>
              <a:gd name="T25" fmla="*/ 215082 h 3432"/>
              <a:gd name="T26" fmla="*/ 1799508 w 3431"/>
              <a:gd name="T27" fmla="*/ 502558 h 3432"/>
              <a:gd name="T28" fmla="*/ 1799508 w 3431"/>
              <a:gd name="T29" fmla="*/ 903871 h 3432"/>
              <a:gd name="T30" fmla="*/ 1799508 w 3431"/>
              <a:gd name="T31" fmla="*/ 903871 h 3432"/>
              <a:gd name="T32" fmla="*/ 1799508 w 3431"/>
              <a:gd name="T33" fmla="*/ 1498757 h 3432"/>
              <a:gd name="T34" fmla="*/ 179898 w 3431"/>
              <a:gd name="T35" fmla="*/ 1516593 h 3432"/>
              <a:gd name="T36" fmla="*/ 280075 w 3431"/>
              <a:gd name="T37" fmla="*/ 1617315 h 3432"/>
              <a:gd name="T38" fmla="*/ 1187434 w 3431"/>
              <a:gd name="T39" fmla="*/ 1617315 h 3432"/>
              <a:gd name="T40" fmla="*/ 1331667 w 3431"/>
              <a:gd name="T41" fmla="*/ 1617315 h 3432"/>
              <a:gd name="T42" fmla="*/ 1518909 w 3431"/>
              <a:gd name="T43" fmla="*/ 1617315 h 3432"/>
              <a:gd name="T44" fmla="*/ 1619610 w 3431"/>
              <a:gd name="T45" fmla="*/ 1516593 h 3432"/>
              <a:gd name="T46" fmla="*/ 1619610 w 3431"/>
              <a:gd name="T47" fmla="*/ 972067 h 3432"/>
              <a:gd name="T48" fmla="*/ 1619610 w 3431"/>
              <a:gd name="T49" fmla="*/ 930625 h 3432"/>
              <a:gd name="T50" fmla="*/ 1518909 w 3431"/>
              <a:gd name="T51" fmla="*/ 830428 h 3432"/>
              <a:gd name="T52" fmla="*/ 1331667 w 3431"/>
              <a:gd name="T53" fmla="*/ 830428 h 3432"/>
              <a:gd name="T54" fmla="*/ 1187434 w 3431"/>
              <a:gd name="T55" fmla="*/ 830428 h 3432"/>
              <a:gd name="T56" fmla="*/ 280075 w 3431"/>
              <a:gd name="T57" fmla="*/ 830428 h 3432"/>
              <a:gd name="T58" fmla="*/ 260145 w 3431"/>
              <a:gd name="T59" fmla="*/ 832526 h 3432"/>
              <a:gd name="T60" fmla="*/ 250704 w 3431"/>
              <a:gd name="T61" fmla="*/ 835149 h 3432"/>
              <a:gd name="T62" fmla="*/ 241263 w 3431"/>
              <a:gd name="T63" fmla="*/ 838297 h 3432"/>
              <a:gd name="T64" fmla="*/ 228151 w 3431"/>
              <a:gd name="T65" fmla="*/ 845116 h 3432"/>
              <a:gd name="T66" fmla="*/ 223955 w 3431"/>
              <a:gd name="T67" fmla="*/ 847215 h 3432"/>
              <a:gd name="T68" fmla="*/ 209794 w 3431"/>
              <a:gd name="T69" fmla="*/ 859280 h 3432"/>
              <a:gd name="T70" fmla="*/ 209270 w 3431"/>
              <a:gd name="T71" fmla="*/ 859805 h 3432"/>
              <a:gd name="T72" fmla="*/ 179898 w 3431"/>
              <a:gd name="T73" fmla="*/ 930625 h 3432"/>
              <a:gd name="T74" fmla="*/ 179898 w 3431"/>
              <a:gd name="T75" fmla="*/ 972067 h 3432"/>
              <a:gd name="T76" fmla="*/ 179898 w 3431"/>
              <a:gd name="T77" fmla="*/ 972067 h 3432"/>
              <a:gd name="T78" fmla="*/ 179898 w 3431"/>
              <a:gd name="T79" fmla="*/ 1516593 h 3432"/>
              <a:gd name="T80" fmla="*/ 1518909 w 3431"/>
              <a:gd name="T81" fmla="*/ 429116 h 3432"/>
              <a:gd name="T82" fmla="*/ 791448 w 3431"/>
              <a:gd name="T83" fmla="*/ 429116 h 3432"/>
              <a:gd name="T84" fmla="*/ 791448 w 3431"/>
              <a:gd name="T85" fmla="*/ 313706 h 3432"/>
              <a:gd name="T86" fmla="*/ 691271 w 3431"/>
              <a:gd name="T87" fmla="*/ 212984 h 3432"/>
              <a:gd name="T88" fmla="*/ 280075 w 3431"/>
              <a:gd name="T89" fmla="*/ 212984 h 3432"/>
              <a:gd name="T90" fmla="*/ 179898 w 3431"/>
              <a:gd name="T91" fmla="*/ 313706 h 3432"/>
              <a:gd name="T92" fmla="*/ 179898 w 3431"/>
              <a:gd name="T93" fmla="*/ 639477 h 3432"/>
              <a:gd name="T94" fmla="*/ 210318 w 3431"/>
              <a:gd name="T95" fmla="*/ 627936 h 3432"/>
              <a:gd name="T96" fmla="*/ 211892 w 3431"/>
              <a:gd name="T97" fmla="*/ 627411 h 3432"/>
              <a:gd name="T98" fmla="*/ 241263 w 3431"/>
              <a:gd name="T99" fmla="*/ 619542 h 3432"/>
              <a:gd name="T100" fmla="*/ 245983 w 3431"/>
              <a:gd name="T101" fmla="*/ 618493 h 3432"/>
              <a:gd name="T102" fmla="*/ 273257 w 3431"/>
              <a:gd name="T103" fmla="*/ 613772 h 3432"/>
              <a:gd name="T104" fmla="*/ 279550 w 3431"/>
              <a:gd name="T105" fmla="*/ 612723 h 3432"/>
              <a:gd name="T106" fmla="*/ 313118 w 3431"/>
              <a:gd name="T107" fmla="*/ 611149 h 3432"/>
              <a:gd name="T108" fmla="*/ 1187434 w 3431"/>
              <a:gd name="T109" fmla="*/ 611149 h 3432"/>
              <a:gd name="T110" fmla="*/ 1331667 w 3431"/>
              <a:gd name="T111" fmla="*/ 611149 h 3432"/>
              <a:gd name="T112" fmla="*/ 1485866 w 3431"/>
              <a:gd name="T113" fmla="*/ 611149 h 3432"/>
              <a:gd name="T114" fmla="*/ 1619610 w 3431"/>
              <a:gd name="T115" fmla="*/ 639477 h 3432"/>
              <a:gd name="T116" fmla="*/ 1619610 w 3431"/>
              <a:gd name="T117" fmla="*/ 529313 h 3432"/>
              <a:gd name="T118" fmla="*/ 1518909 w 3431"/>
              <a:gd name="T119" fmla="*/ 429116 h 343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431" h="3432">
                <a:moveTo>
                  <a:pt x="3431" y="2857"/>
                </a:moveTo>
                <a:cubicBezTo>
                  <a:pt x="3431" y="3174"/>
                  <a:pt x="3151" y="3432"/>
                  <a:pt x="2833" y="3432"/>
                </a:cubicBezTo>
                <a:cubicBezTo>
                  <a:pt x="2539" y="3432"/>
                  <a:pt x="2539" y="3432"/>
                  <a:pt x="2539" y="3432"/>
                </a:cubicBezTo>
                <a:cubicBezTo>
                  <a:pt x="2264" y="3432"/>
                  <a:pt x="2264" y="3432"/>
                  <a:pt x="2264" y="3432"/>
                </a:cubicBezTo>
                <a:cubicBezTo>
                  <a:pt x="597" y="3432"/>
                  <a:pt x="597" y="3432"/>
                  <a:pt x="597" y="3432"/>
                </a:cubicBezTo>
                <a:cubicBezTo>
                  <a:pt x="280" y="3432"/>
                  <a:pt x="0" y="3174"/>
                  <a:pt x="0" y="2857"/>
                </a:cubicBezTo>
                <a:cubicBezTo>
                  <a:pt x="0" y="1723"/>
                  <a:pt x="0" y="1723"/>
                  <a:pt x="0" y="1723"/>
                </a:cubicBezTo>
                <a:cubicBezTo>
                  <a:pt x="0" y="1723"/>
                  <a:pt x="0" y="1723"/>
                  <a:pt x="0" y="1723"/>
                </a:cubicBezTo>
                <a:cubicBezTo>
                  <a:pt x="0" y="575"/>
                  <a:pt x="0" y="575"/>
                  <a:pt x="0" y="575"/>
                </a:cubicBezTo>
                <a:cubicBezTo>
                  <a:pt x="0" y="257"/>
                  <a:pt x="257" y="0"/>
                  <a:pt x="574" y="0"/>
                </a:cubicBezTo>
                <a:cubicBezTo>
                  <a:pt x="1341" y="0"/>
                  <a:pt x="1341" y="0"/>
                  <a:pt x="1341" y="0"/>
                </a:cubicBezTo>
                <a:cubicBezTo>
                  <a:pt x="1591" y="0"/>
                  <a:pt x="1801" y="187"/>
                  <a:pt x="1880" y="410"/>
                </a:cubicBezTo>
                <a:cubicBezTo>
                  <a:pt x="2833" y="410"/>
                  <a:pt x="2833" y="410"/>
                  <a:pt x="2833" y="410"/>
                </a:cubicBezTo>
                <a:cubicBezTo>
                  <a:pt x="3151" y="410"/>
                  <a:pt x="3431" y="641"/>
                  <a:pt x="3431" y="958"/>
                </a:cubicBezTo>
                <a:cubicBezTo>
                  <a:pt x="3431" y="1723"/>
                  <a:pt x="3431" y="1723"/>
                  <a:pt x="3431" y="1723"/>
                </a:cubicBezTo>
                <a:cubicBezTo>
                  <a:pt x="3431" y="1723"/>
                  <a:pt x="3431" y="1723"/>
                  <a:pt x="3431" y="1723"/>
                </a:cubicBezTo>
                <a:lnTo>
                  <a:pt x="3431" y="2857"/>
                </a:lnTo>
                <a:close/>
                <a:moveTo>
                  <a:pt x="343" y="2891"/>
                </a:moveTo>
                <a:cubicBezTo>
                  <a:pt x="343" y="2997"/>
                  <a:pt x="429" y="3083"/>
                  <a:pt x="534" y="3083"/>
                </a:cubicBezTo>
                <a:cubicBezTo>
                  <a:pt x="2264" y="3083"/>
                  <a:pt x="2264" y="3083"/>
                  <a:pt x="2264" y="3083"/>
                </a:cubicBezTo>
                <a:cubicBezTo>
                  <a:pt x="2539" y="3083"/>
                  <a:pt x="2539" y="3083"/>
                  <a:pt x="2539" y="3083"/>
                </a:cubicBezTo>
                <a:cubicBezTo>
                  <a:pt x="2896" y="3083"/>
                  <a:pt x="2896" y="3083"/>
                  <a:pt x="2896" y="3083"/>
                </a:cubicBezTo>
                <a:cubicBezTo>
                  <a:pt x="3002" y="3083"/>
                  <a:pt x="3088" y="2997"/>
                  <a:pt x="3088" y="2891"/>
                </a:cubicBezTo>
                <a:cubicBezTo>
                  <a:pt x="3088" y="1853"/>
                  <a:pt x="3088" y="1853"/>
                  <a:pt x="3088" y="1853"/>
                </a:cubicBezTo>
                <a:cubicBezTo>
                  <a:pt x="3088" y="1774"/>
                  <a:pt x="3088" y="1774"/>
                  <a:pt x="3088" y="1774"/>
                </a:cubicBezTo>
                <a:cubicBezTo>
                  <a:pt x="3088" y="1668"/>
                  <a:pt x="3002" y="1583"/>
                  <a:pt x="2896" y="1583"/>
                </a:cubicBezTo>
                <a:cubicBezTo>
                  <a:pt x="2539" y="1583"/>
                  <a:pt x="2539" y="1583"/>
                  <a:pt x="2539" y="1583"/>
                </a:cubicBezTo>
                <a:cubicBezTo>
                  <a:pt x="2264" y="1583"/>
                  <a:pt x="2264" y="1583"/>
                  <a:pt x="2264" y="1583"/>
                </a:cubicBezTo>
                <a:cubicBezTo>
                  <a:pt x="534" y="1583"/>
                  <a:pt x="534" y="1583"/>
                  <a:pt x="534" y="1583"/>
                </a:cubicBezTo>
                <a:cubicBezTo>
                  <a:pt x="521" y="1583"/>
                  <a:pt x="508" y="1584"/>
                  <a:pt x="496" y="1587"/>
                </a:cubicBezTo>
                <a:cubicBezTo>
                  <a:pt x="490" y="1588"/>
                  <a:pt x="484" y="1590"/>
                  <a:pt x="478" y="1592"/>
                </a:cubicBezTo>
                <a:cubicBezTo>
                  <a:pt x="472" y="1594"/>
                  <a:pt x="466" y="1595"/>
                  <a:pt x="460" y="1598"/>
                </a:cubicBezTo>
                <a:cubicBezTo>
                  <a:pt x="451" y="1601"/>
                  <a:pt x="443" y="1606"/>
                  <a:pt x="435" y="1611"/>
                </a:cubicBezTo>
                <a:cubicBezTo>
                  <a:pt x="433" y="1613"/>
                  <a:pt x="430" y="1614"/>
                  <a:pt x="427" y="1615"/>
                </a:cubicBezTo>
                <a:cubicBezTo>
                  <a:pt x="417" y="1622"/>
                  <a:pt x="408" y="1630"/>
                  <a:pt x="400" y="1638"/>
                </a:cubicBezTo>
                <a:cubicBezTo>
                  <a:pt x="400" y="1638"/>
                  <a:pt x="399" y="1638"/>
                  <a:pt x="399" y="1639"/>
                </a:cubicBezTo>
                <a:cubicBezTo>
                  <a:pt x="364" y="1673"/>
                  <a:pt x="343" y="1721"/>
                  <a:pt x="343" y="1774"/>
                </a:cubicBezTo>
                <a:cubicBezTo>
                  <a:pt x="343" y="1853"/>
                  <a:pt x="343" y="1853"/>
                  <a:pt x="343" y="1853"/>
                </a:cubicBezTo>
                <a:cubicBezTo>
                  <a:pt x="343" y="1853"/>
                  <a:pt x="343" y="1853"/>
                  <a:pt x="343" y="1853"/>
                </a:cubicBezTo>
                <a:lnTo>
                  <a:pt x="343" y="2891"/>
                </a:lnTo>
                <a:close/>
                <a:moveTo>
                  <a:pt x="2896" y="818"/>
                </a:moveTo>
                <a:cubicBezTo>
                  <a:pt x="1509" y="818"/>
                  <a:pt x="1509" y="818"/>
                  <a:pt x="1509" y="818"/>
                </a:cubicBezTo>
                <a:cubicBezTo>
                  <a:pt x="1509" y="598"/>
                  <a:pt x="1509" y="598"/>
                  <a:pt x="1509" y="598"/>
                </a:cubicBezTo>
                <a:cubicBezTo>
                  <a:pt x="1509" y="492"/>
                  <a:pt x="1424" y="406"/>
                  <a:pt x="1318" y="406"/>
                </a:cubicBezTo>
                <a:cubicBezTo>
                  <a:pt x="534" y="406"/>
                  <a:pt x="534" y="406"/>
                  <a:pt x="534" y="406"/>
                </a:cubicBezTo>
                <a:cubicBezTo>
                  <a:pt x="429" y="406"/>
                  <a:pt x="343" y="492"/>
                  <a:pt x="343" y="598"/>
                </a:cubicBezTo>
                <a:cubicBezTo>
                  <a:pt x="343" y="1219"/>
                  <a:pt x="343" y="1219"/>
                  <a:pt x="343" y="1219"/>
                </a:cubicBezTo>
                <a:cubicBezTo>
                  <a:pt x="362" y="1211"/>
                  <a:pt x="381" y="1204"/>
                  <a:pt x="401" y="1197"/>
                </a:cubicBezTo>
                <a:cubicBezTo>
                  <a:pt x="402" y="1197"/>
                  <a:pt x="403" y="1196"/>
                  <a:pt x="404" y="1196"/>
                </a:cubicBezTo>
                <a:cubicBezTo>
                  <a:pt x="422" y="1190"/>
                  <a:pt x="441" y="1185"/>
                  <a:pt x="460" y="1181"/>
                </a:cubicBezTo>
                <a:cubicBezTo>
                  <a:pt x="463" y="1180"/>
                  <a:pt x="466" y="1179"/>
                  <a:pt x="469" y="1179"/>
                </a:cubicBezTo>
                <a:cubicBezTo>
                  <a:pt x="486" y="1175"/>
                  <a:pt x="503" y="1172"/>
                  <a:pt x="521" y="1170"/>
                </a:cubicBezTo>
                <a:cubicBezTo>
                  <a:pt x="525" y="1170"/>
                  <a:pt x="529" y="1169"/>
                  <a:pt x="533" y="1168"/>
                </a:cubicBezTo>
                <a:cubicBezTo>
                  <a:pt x="554" y="1166"/>
                  <a:pt x="576" y="1165"/>
                  <a:pt x="597" y="1165"/>
                </a:cubicBezTo>
                <a:cubicBezTo>
                  <a:pt x="2264" y="1165"/>
                  <a:pt x="2264" y="1165"/>
                  <a:pt x="2264" y="1165"/>
                </a:cubicBezTo>
                <a:cubicBezTo>
                  <a:pt x="2539" y="1165"/>
                  <a:pt x="2539" y="1165"/>
                  <a:pt x="2539" y="1165"/>
                </a:cubicBezTo>
                <a:cubicBezTo>
                  <a:pt x="2833" y="1165"/>
                  <a:pt x="2833" y="1165"/>
                  <a:pt x="2833" y="1165"/>
                </a:cubicBezTo>
                <a:cubicBezTo>
                  <a:pt x="2923" y="1165"/>
                  <a:pt x="3009" y="1185"/>
                  <a:pt x="3088" y="1219"/>
                </a:cubicBezTo>
                <a:cubicBezTo>
                  <a:pt x="3088" y="1009"/>
                  <a:pt x="3088" y="1009"/>
                  <a:pt x="3088" y="1009"/>
                </a:cubicBezTo>
                <a:cubicBezTo>
                  <a:pt x="3088" y="903"/>
                  <a:pt x="3002" y="818"/>
                  <a:pt x="2896" y="818"/>
                </a:cubicBezTo>
                <a:close/>
              </a:path>
            </a:pathLst>
          </a:custGeom>
          <a:solidFill>
            <a:schemeClr val="accent1">
              <a:lumMod val="40000"/>
              <a:lumOff val="60000"/>
            </a:schemeClr>
          </a:solidFill>
          <a:ln>
            <a:noFill/>
          </a:ln>
          <a:extLst/>
        </p:spPr>
        <p:txBody>
          <a:bodyPr lIns="126000" tIns="0" rIns="126000" bIns="144000" anchor="b"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dirty="0" smtClean="0">
                <a:solidFill>
                  <a:srgbClr val="898989"/>
                </a:solidFill>
                <a:latin typeface="微软雅黑" panose="020B0503020204020204" pitchFamily="34" charset="-122"/>
                <a:ea typeface="微软雅黑" panose="020B0503020204020204" pitchFamily="34" charset="-122"/>
              </a:rPr>
              <a:t>字典</a:t>
            </a:r>
            <a:r>
              <a:rPr lang="zh-CN" altLang="en-US" dirty="0">
                <a:solidFill>
                  <a:srgbClr val="898989"/>
                </a:solidFill>
                <a:latin typeface="微软雅黑" panose="020B0503020204020204" pitchFamily="34" charset="-122"/>
                <a:ea typeface="微软雅黑" panose="020B0503020204020204" pitchFamily="34" charset="-122"/>
              </a:rPr>
              <a:t>中的元素是无序的</a:t>
            </a:r>
          </a:p>
        </p:txBody>
      </p:sp>
      <p:graphicFrame>
        <p:nvGraphicFramePr>
          <p:cNvPr id="6" name="表格 5"/>
          <p:cNvGraphicFramePr>
            <a:graphicFrameLocks noGrp="1"/>
          </p:cNvGraphicFramePr>
          <p:nvPr>
            <p:extLst>
              <p:ext uri="{D42A27DB-BD31-4B8C-83A1-F6EECF244321}">
                <p14:modId xmlns:p14="http://schemas.microsoft.com/office/powerpoint/2010/main" val="3960742876"/>
              </p:ext>
            </p:extLst>
          </p:nvPr>
        </p:nvGraphicFramePr>
        <p:xfrm>
          <a:off x="611560" y="1887654"/>
          <a:ext cx="2448272" cy="1656184"/>
        </p:xfrm>
        <a:graphic>
          <a:graphicData uri="http://schemas.openxmlformats.org/drawingml/2006/table">
            <a:tbl>
              <a:tblPr firstRow="1" bandRow="1">
                <a:tableStyleId>{5C22544A-7EE6-4342-B048-85BDC9FD1C3A}</a:tableStyleId>
              </a:tblPr>
              <a:tblGrid>
                <a:gridCol w="1201362">
                  <a:extLst>
                    <a:ext uri="{9D8B030D-6E8A-4147-A177-3AD203B41FA5}">
                      <a16:colId xmlns="" xmlns:a16="http://schemas.microsoft.com/office/drawing/2014/main" val="2366684134"/>
                    </a:ext>
                  </a:extLst>
                </a:gridCol>
                <a:gridCol w="1246910">
                  <a:extLst>
                    <a:ext uri="{9D8B030D-6E8A-4147-A177-3AD203B41FA5}">
                      <a16:colId xmlns="" xmlns:a16="http://schemas.microsoft.com/office/drawing/2014/main" val="368790194"/>
                    </a:ext>
                  </a:extLst>
                </a:gridCol>
              </a:tblGrid>
              <a:tr h="414046">
                <a:tc>
                  <a:txBody>
                    <a:bodyPr/>
                    <a:lstStyle/>
                    <a:p>
                      <a:pPr algn="ctr">
                        <a:spcAft>
                          <a:spcPts val="0"/>
                        </a:spcAft>
                      </a:pPr>
                      <a:r>
                        <a:rPr lang="en-US" sz="2400" kern="100" dirty="0">
                          <a:effectLst/>
                        </a:rPr>
                        <a:t>key</a:t>
                      </a:r>
                      <a:endParaRPr lang="zh-CN" sz="2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6"/>
                    </a:solidFill>
                  </a:tcPr>
                </a:tc>
                <a:tc>
                  <a:txBody>
                    <a:bodyPr/>
                    <a:lstStyle/>
                    <a:p>
                      <a:pPr algn="ctr">
                        <a:spcAft>
                          <a:spcPts val="0"/>
                        </a:spcAft>
                      </a:pPr>
                      <a:r>
                        <a:rPr lang="en-US" sz="2400" kern="100" dirty="0">
                          <a:effectLst/>
                        </a:rPr>
                        <a:t>value</a:t>
                      </a:r>
                      <a:endParaRPr lang="zh-CN" sz="2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solidFill>
                      <a:schemeClr val="accent6"/>
                    </a:solidFill>
                  </a:tcPr>
                </a:tc>
                <a:extLst>
                  <a:ext uri="{0D108BD9-81ED-4DB2-BD59-A6C34878D82A}">
                    <a16:rowId xmlns="" xmlns:a16="http://schemas.microsoft.com/office/drawing/2014/main" val="1365831842"/>
                  </a:ext>
                </a:extLst>
              </a:tr>
              <a:tr h="414046">
                <a:tc>
                  <a:txBody>
                    <a:bodyPr/>
                    <a:lstStyle/>
                    <a:p>
                      <a:pPr algn="ctr">
                        <a:spcAft>
                          <a:spcPts val="0"/>
                        </a:spcAft>
                      </a:pPr>
                      <a:r>
                        <a:rPr lang="en-US" sz="2400" kern="100" dirty="0">
                          <a:solidFill>
                            <a:schemeClr val="accent3">
                              <a:lumMod val="75000"/>
                            </a:schemeClr>
                          </a:solidFill>
                          <a:effectLst/>
                        </a:rPr>
                        <a:t>'</a:t>
                      </a:r>
                      <a:r>
                        <a:rPr lang="en-US" sz="2400" kern="100" dirty="0" err="1">
                          <a:solidFill>
                            <a:schemeClr val="accent3">
                              <a:lumMod val="75000"/>
                            </a:schemeClr>
                          </a:solidFill>
                          <a:effectLst/>
                        </a:rPr>
                        <a:t>Mayue</a:t>
                      </a:r>
                      <a:r>
                        <a:rPr lang="en-US" sz="2400" kern="100" dirty="0">
                          <a:solidFill>
                            <a:schemeClr val="accent3">
                              <a:lumMod val="75000"/>
                            </a:schemeClr>
                          </a:solidFill>
                          <a:effectLst/>
                        </a:rPr>
                        <a:t>'</a:t>
                      </a:r>
                      <a:endParaRPr lang="zh-CN" sz="2400" kern="100" dirty="0">
                        <a:solidFill>
                          <a:schemeClr val="accent3">
                            <a:lumMod val="75000"/>
                          </a:schemeClr>
                        </a:solidFill>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400" kern="100">
                          <a:effectLst/>
                        </a:rPr>
                        <a:t>3000</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 xmlns:a16="http://schemas.microsoft.com/office/drawing/2014/main" val="2211538900"/>
                  </a:ext>
                </a:extLst>
              </a:tr>
              <a:tr h="414046">
                <a:tc>
                  <a:txBody>
                    <a:bodyPr/>
                    <a:lstStyle/>
                    <a:p>
                      <a:pPr algn="ctr">
                        <a:spcAft>
                          <a:spcPts val="0"/>
                        </a:spcAft>
                      </a:pPr>
                      <a:r>
                        <a:rPr lang="en-US" sz="2400" kern="100" dirty="0">
                          <a:solidFill>
                            <a:schemeClr val="accent3">
                              <a:lumMod val="75000"/>
                            </a:schemeClr>
                          </a:solidFill>
                          <a:effectLst/>
                        </a:rPr>
                        <a:t>'</a:t>
                      </a:r>
                      <a:r>
                        <a:rPr lang="en-US" sz="2400" kern="100" dirty="0" err="1">
                          <a:solidFill>
                            <a:schemeClr val="accent3">
                              <a:lumMod val="75000"/>
                            </a:schemeClr>
                          </a:solidFill>
                          <a:effectLst/>
                        </a:rPr>
                        <a:t>Lilin</a:t>
                      </a:r>
                      <a:r>
                        <a:rPr lang="en-US" sz="2400" kern="100" dirty="0">
                          <a:solidFill>
                            <a:schemeClr val="accent3">
                              <a:lumMod val="75000"/>
                            </a:schemeClr>
                          </a:solidFill>
                          <a:effectLst/>
                        </a:rPr>
                        <a:t>'</a:t>
                      </a:r>
                      <a:endParaRPr lang="zh-CN" sz="2400" kern="100" dirty="0">
                        <a:solidFill>
                          <a:schemeClr val="accent3">
                            <a:lumMod val="75000"/>
                          </a:schemeClr>
                        </a:solidFill>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400" kern="100" dirty="0">
                          <a:effectLst/>
                        </a:rPr>
                        <a:t>4500</a:t>
                      </a:r>
                      <a:endParaRPr lang="zh-CN" sz="2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 xmlns:a16="http://schemas.microsoft.com/office/drawing/2014/main" val="2328032285"/>
                  </a:ext>
                </a:extLst>
              </a:tr>
              <a:tr h="414046">
                <a:tc>
                  <a:txBody>
                    <a:bodyPr/>
                    <a:lstStyle/>
                    <a:p>
                      <a:pPr algn="ctr">
                        <a:spcAft>
                          <a:spcPts val="0"/>
                        </a:spcAft>
                      </a:pPr>
                      <a:r>
                        <a:rPr lang="en-US" sz="2400" kern="100" dirty="0">
                          <a:solidFill>
                            <a:schemeClr val="accent3">
                              <a:lumMod val="75000"/>
                            </a:schemeClr>
                          </a:solidFill>
                          <a:effectLst/>
                        </a:rPr>
                        <a:t>'</a:t>
                      </a:r>
                      <a:r>
                        <a:rPr lang="en-US" sz="2400" kern="100" dirty="0" err="1">
                          <a:solidFill>
                            <a:schemeClr val="accent3">
                              <a:lumMod val="75000"/>
                            </a:schemeClr>
                          </a:solidFill>
                          <a:effectLst/>
                        </a:rPr>
                        <a:t>Wuyun</a:t>
                      </a:r>
                      <a:r>
                        <a:rPr lang="en-US" sz="2400" kern="100" dirty="0">
                          <a:solidFill>
                            <a:schemeClr val="accent3">
                              <a:lumMod val="75000"/>
                            </a:schemeClr>
                          </a:solidFill>
                          <a:effectLst/>
                        </a:rPr>
                        <a:t>'</a:t>
                      </a:r>
                      <a:endParaRPr lang="zh-CN" sz="2400" kern="100" dirty="0">
                        <a:solidFill>
                          <a:schemeClr val="accent3">
                            <a:lumMod val="75000"/>
                          </a:schemeClr>
                        </a:solidFill>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400" kern="100" dirty="0">
                          <a:effectLst/>
                        </a:rPr>
                        <a:t>8000</a:t>
                      </a:r>
                      <a:endParaRPr lang="zh-CN" sz="2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 xmlns:a16="http://schemas.microsoft.com/office/drawing/2014/main" val="982359796"/>
                  </a:ext>
                </a:extLst>
              </a:tr>
            </a:tbl>
          </a:graphicData>
        </a:graphic>
      </p:graphicFrame>
      <p:grpSp>
        <p:nvGrpSpPr>
          <p:cNvPr id="7" name="组合 6"/>
          <p:cNvGrpSpPr/>
          <p:nvPr/>
        </p:nvGrpSpPr>
        <p:grpSpPr>
          <a:xfrm>
            <a:off x="5392848" y="1951815"/>
            <a:ext cx="3260687" cy="1389608"/>
            <a:chOff x="548640" y="2195693"/>
            <a:chExt cx="2305408" cy="1154999"/>
          </a:xfrm>
        </p:grpSpPr>
        <p:sp>
          <p:nvSpPr>
            <p:cNvPr id="8" name="任意多边形 7"/>
            <p:cNvSpPr/>
            <p:nvPr/>
          </p:nvSpPr>
          <p:spPr>
            <a:xfrm>
              <a:off x="548640" y="2195693"/>
              <a:ext cx="2305408" cy="1154999"/>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2400" dirty="0" smtClean="0"/>
            </a:p>
            <a:p>
              <a:r>
                <a:rPr lang="en-US" altLang="zh-CN" sz="2400" dirty="0" smtClean="0"/>
                <a:t>&gt;&gt;&gt; </a:t>
              </a:r>
              <a:r>
                <a:rPr lang="en-US" altLang="zh-CN" sz="2400" dirty="0">
                  <a:solidFill>
                    <a:srgbClr val="7030A0"/>
                  </a:solidFill>
                </a:rPr>
                <a:t>sorted</a:t>
              </a:r>
              <a:r>
                <a:rPr lang="en-US" altLang="zh-CN" sz="2400" dirty="0"/>
                <a:t>(</a:t>
              </a:r>
              <a:r>
                <a:rPr lang="en-US" altLang="zh-CN" sz="2400" dirty="0" err="1"/>
                <a:t>aInfo</a:t>
              </a:r>
              <a:r>
                <a:rPr lang="en-US" altLang="zh-CN" sz="2400" dirty="0"/>
                <a:t>)</a:t>
              </a:r>
            </a:p>
            <a:p>
              <a:r>
                <a:rPr lang="en-US" altLang="zh-CN" sz="2400" dirty="0">
                  <a:solidFill>
                    <a:srgbClr val="0070C0"/>
                  </a:solidFill>
                </a:rPr>
                <a:t>['</a:t>
              </a:r>
              <a:r>
                <a:rPr lang="en-US" altLang="zh-CN" sz="2400" dirty="0" err="1">
                  <a:solidFill>
                    <a:srgbClr val="0070C0"/>
                  </a:solidFill>
                </a:rPr>
                <a:t>Lilin</a:t>
              </a:r>
              <a:r>
                <a:rPr lang="en-US" altLang="zh-CN" sz="2400" dirty="0">
                  <a:solidFill>
                    <a:srgbClr val="0070C0"/>
                  </a:solidFill>
                </a:rPr>
                <a:t>', '</a:t>
              </a:r>
              <a:r>
                <a:rPr lang="en-US" altLang="zh-CN" sz="2400" dirty="0" err="1">
                  <a:solidFill>
                    <a:srgbClr val="0070C0"/>
                  </a:solidFill>
                </a:rPr>
                <a:t>Mayue</a:t>
              </a:r>
              <a:r>
                <a:rPr lang="en-US" altLang="zh-CN" sz="2400" dirty="0">
                  <a:solidFill>
                    <a:srgbClr val="0070C0"/>
                  </a:solidFill>
                </a:rPr>
                <a:t>', '</a:t>
              </a:r>
              <a:r>
                <a:rPr lang="en-US" altLang="zh-CN" sz="2400" dirty="0" err="1">
                  <a:solidFill>
                    <a:srgbClr val="0070C0"/>
                  </a:solidFill>
                </a:rPr>
                <a:t>Wuyun</a:t>
              </a:r>
              <a:r>
                <a:rPr lang="en-US" altLang="zh-CN" sz="2400" dirty="0">
                  <a:solidFill>
                    <a:srgbClr val="0070C0"/>
                  </a:solidFill>
                </a:rPr>
                <a:t>']</a:t>
              </a:r>
            </a:p>
          </p:txBody>
        </p:sp>
        <p:sp>
          <p:nvSpPr>
            <p:cNvPr id="9" name="椭圆形标注 8"/>
            <p:cNvSpPr/>
            <p:nvPr/>
          </p:nvSpPr>
          <p:spPr>
            <a:xfrm>
              <a:off x="731953" y="2217687"/>
              <a:ext cx="509063" cy="299221"/>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spTree>
    <p:extLst>
      <p:ext uri="{BB962C8B-B14F-4D97-AF65-F5344CB8AC3E}">
        <p14:creationId xmlns:p14="http://schemas.microsoft.com/office/powerpoint/2010/main" val="145355580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t>4.1.1 </a:t>
            </a:r>
            <a:r>
              <a:rPr lang="zh-CN" altLang="zh-CN" dirty="0"/>
              <a:t>创建字典</a:t>
            </a:r>
            <a:endParaRPr lang="zh-CN" altLang="en-US" dirty="0"/>
          </a:p>
        </p:txBody>
      </p:sp>
      <p:sp>
        <p:nvSpPr>
          <p:cNvPr id="6" name="文本占位符 5"/>
          <p:cNvSpPr>
            <a:spLocks noGrp="1"/>
          </p:cNvSpPr>
          <p:nvPr>
            <p:ph type="body" idx="1"/>
          </p:nvPr>
        </p:nvSpPr>
        <p:spPr/>
        <p:txBody>
          <a:bodyPr/>
          <a:lstStyle/>
          <a:p>
            <a:endParaRPr lang="zh-CN" altLang="en-US"/>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7</a:t>
            </a:fld>
            <a:endParaRPr lang="zh-CN" altLang="en-US" dirty="0"/>
          </a:p>
        </p:txBody>
      </p:sp>
    </p:spTree>
    <p:extLst>
      <p:ext uri="{BB962C8B-B14F-4D97-AF65-F5344CB8AC3E}">
        <p14:creationId xmlns:p14="http://schemas.microsoft.com/office/powerpoint/2010/main" val="32763502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dirty="0" smtClean="0"/>
              <a:t>创建字典</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8</a:t>
            </a:fld>
            <a:endParaRPr lang="zh-CN" altLang="en-US" dirty="0"/>
          </a:p>
        </p:txBody>
      </p:sp>
      <p:grpSp>
        <p:nvGrpSpPr>
          <p:cNvPr id="7" name="组合 6"/>
          <p:cNvGrpSpPr/>
          <p:nvPr/>
        </p:nvGrpSpPr>
        <p:grpSpPr>
          <a:xfrm>
            <a:off x="995679" y="2066842"/>
            <a:ext cx="7057856" cy="905690"/>
            <a:chOff x="548640" y="2121409"/>
            <a:chExt cx="4990126" cy="752782"/>
          </a:xfrm>
        </p:grpSpPr>
        <p:sp>
          <p:nvSpPr>
            <p:cNvPr id="8" name="任意多边形 7"/>
            <p:cNvSpPr/>
            <p:nvPr/>
          </p:nvSpPr>
          <p:spPr>
            <a:xfrm>
              <a:off x="548640" y="2121409"/>
              <a:ext cx="4990126" cy="752782"/>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endParaRPr lang="en-US" altLang="zh-CN" sz="2400" dirty="0"/>
            </a:p>
            <a:p>
              <a:pPr marL="0" lvl="1"/>
              <a:endParaRPr lang="en-US" altLang="zh-CN" sz="2400" dirty="0"/>
            </a:p>
            <a:p>
              <a:r>
                <a:rPr lang="en-US" altLang="zh-CN" sz="2400" dirty="0"/>
                <a:t>&gt;&gt;&gt; </a:t>
              </a:r>
              <a:r>
                <a:rPr lang="en-US" altLang="zh-CN" sz="2400" dirty="0" err="1"/>
                <a:t>aInfo</a:t>
              </a:r>
              <a:r>
                <a:rPr lang="en-US" altLang="zh-CN" sz="2400" dirty="0"/>
                <a:t> = {</a:t>
              </a:r>
              <a:r>
                <a:rPr lang="en-US" altLang="zh-CN" sz="2400" dirty="0">
                  <a:solidFill>
                    <a:schemeClr val="accent3"/>
                  </a:solidFill>
                </a:rPr>
                <a:t>'</a:t>
              </a:r>
              <a:r>
                <a:rPr lang="en-US" altLang="zh-CN" sz="2400" dirty="0" err="1">
                  <a:solidFill>
                    <a:schemeClr val="accent3"/>
                  </a:solidFill>
                </a:rPr>
                <a:t>Mayue</a:t>
              </a:r>
              <a:r>
                <a:rPr lang="en-US" altLang="zh-CN" sz="2400" dirty="0">
                  <a:solidFill>
                    <a:schemeClr val="accent3"/>
                  </a:solidFill>
                </a:rPr>
                <a:t>'</a:t>
              </a:r>
              <a:r>
                <a:rPr lang="en-US" altLang="zh-CN" sz="2400" dirty="0"/>
                <a:t>: 3000, </a:t>
              </a:r>
              <a:r>
                <a:rPr lang="en-US" altLang="zh-CN" sz="2400" dirty="0">
                  <a:solidFill>
                    <a:schemeClr val="accent3"/>
                  </a:solidFill>
                </a:rPr>
                <a:t>'</a:t>
              </a:r>
              <a:r>
                <a:rPr lang="en-US" altLang="zh-CN" sz="2400" dirty="0" err="1">
                  <a:solidFill>
                    <a:schemeClr val="accent3"/>
                  </a:solidFill>
                </a:rPr>
                <a:t>Lilin</a:t>
              </a:r>
              <a:r>
                <a:rPr lang="en-US" altLang="zh-CN" sz="2400" dirty="0">
                  <a:solidFill>
                    <a:schemeClr val="accent3"/>
                  </a:solidFill>
                </a:rPr>
                <a:t>'</a:t>
              </a:r>
              <a:r>
                <a:rPr lang="en-US" altLang="zh-CN" sz="2400" dirty="0"/>
                <a:t>: 4500, </a:t>
              </a:r>
              <a:r>
                <a:rPr lang="en-US" altLang="zh-CN" sz="2400" dirty="0">
                  <a:solidFill>
                    <a:schemeClr val="accent3"/>
                  </a:solidFill>
                </a:rPr>
                <a:t>'</a:t>
              </a:r>
              <a:r>
                <a:rPr lang="en-US" altLang="zh-CN" sz="2400" dirty="0" err="1">
                  <a:solidFill>
                    <a:schemeClr val="accent3"/>
                  </a:solidFill>
                </a:rPr>
                <a:t>Wuyun</a:t>
              </a:r>
              <a:r>
                <a:rPr lang="en-US" altLang="zh-CN" sz="2400" dirty="0">
                  <a:solidFill>
                    <a:schemeClr val="accent3"/>
                  </a:solidFill>
                </a:rPr>
                <a:t>'</a:t>
              </a:r>
              <a:r>
                <a:rPr lang="en-US" altLang="zh-CN" sz="2400" dirty="0"/>
                <a:t>: 8000}</a:t>
              </a:r>
              <a:endParaRPr lang="zh-CN" altLang="zh-CN" sz="2400" dirty="0"/>
            </a:p>
            <a:p>
              <a:pPr marL="0" lvl="1">
                <a:lnSpc>
                  <a:spcPct val="80000"/>
                </a:lnSpc>
              </a:pPr>
              <a:endParaRPr lang="en-US" altLang="zh-CN" sz="2400" dirty="0"/>
            </a:p>
          </p:txBody>
        </p:sp>
        <p:sp>
          <p:nvSpPr>
            <p:cNvPr id="9" name="椭圆形标注 8"/>
            <p:cNvSpPr/>
            <p:nvPr/>
          </p:nvSpPr>
          <p:spPr>
            <a:xfrm>
              <a:off x="684351" y="2121409"/>
              <a:ext cx="509063" cy="299221"/>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sp>
        <p:nvSpPr>
          <p:cNvPr id="10" name="矩形 9"/>
          <p:cNvSpPr/>
          <p:nvPr/>
        </p:nvSpPr>
        <p:spPr>
          <a:xfrm>
            <a:off x="3864114" y="1029540"/>
            <a:ext cx="1415772" cy="461665"/>
          </a:xfrm>
          <a:prstGeom prst="rect">
            <a:avLst/>
          </a:prstGeom>
          <a:solidFill>
            <a:schemeClr val="accent1"/>
          </a:solidFill>
          <a:ln>
            <a:noFill/>
          </a:ln>
        </p:spPr>
        <p:style>
          <a:lnRef idx="1">
            <a:schemeClr val="accent5"/>
          </a:lnRef>
          <a:fillRef idx="3">
            <a:schemeClr val="accent5"/>
          </a:fillRef>
          <a:effectRef idx="2">
            <a:schemeClr val="accent5"/>
          </a:effectRef>
          <a:fontRef idx="minor">
            <a:schemeClr val="lt1"/>
          </a:fontRef>
        </p:style>
        <p:txBody>
          <a:bodyPr wrap="none">
            <a:spAutoFit/>
          </a:bodyPr>
          <a:lstStyle/>
          <a:p>
            <a:r>
              <a:rPr lang="zh-CN" altLang="zh-CN" sz="2400" b="1" dirty="0">
                <a:latin typeface="微软雅黑 Light" panose="020B0502040204020203" pitchFamily="34" charset="-122"/>
                <a:ea typeface="微软雅黑 Light" panose="020B0502040204020203" pitchFamily="34" charset="-122"/>
                <a:cs typeface="Times New Roman" panose="02020603050405020304" pitchFamily="18" charset="0"/>
              </a:rPr>
              <a:t>直接</a:t>
            </a:r>
            <a:r>
              <a:rPr lang="zh-CN" altLang="zh-CN" sz="2400" b="1" dirty="0" smtClean="0">
                <a:latin typeface="微软雅黑 Light" panose="020B0502040204020203" pitchFamily="34" charset="-122"/>
                <a:ea typeface="微软雅黑 Light" panose="020B0502040204020203" pitchFamily="34" charset="-122"/>
                <a:cs typeface="Times New Roman" panose="02020603050405020304" pitchFamily="18" charset="0"/>
              </a:rPr>
              <a:t>创建</a:t>
            </a:r>
            <a:endParaRPr lang="zh-CN" altLang="en-US" sz="24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1500520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dirty="0" smtClean="0"/>
              <a:t>创建字典</a:t>
            </a:r>
            <a:endParaRPr lang="zh-CN" altLang="en-US" dirty="0"/>
          </a:p>
        </p:txBody>
      </p:sp>
      <p:sp>
        <p:nvSpPr>
          <p:cNvPr id="4" name="灯片编号占位符 3"/>
          <p:cNvSpPr>
            <a:spLocks noGrp="1"/>
          </p:cNvSpPr>
          <p:nvPr>
            <p:ph type="sldNum" sz="quarter" idx="4"/>
          </p:nvPr>
        </p:nvSpPr>
        <p:spPr/>
        <p:txBody>
          <a:bodyPr/>
          <a:lstStyle/>
          <a:p>
            <a:fld id="{D18B1CCC-5B4E-41DC-9FD8-30B8F0069F97}" type="slidenum">
              <a:rPr lang="zh-CN" altLang="en-US" smtClean="0"/>
              <a:pPr/>
              <a:t>9</a:t>
            </a:fld>
            <a:endParaRPr lang="zh-CN" altLang="en-US" dirty="0"/>
          </a:p>
        </p:txBody>
      </p:sp>
      <p:grpSp>
        <p:nvGrpSpPr>
          <p:cNvPr id="7" name="组合 6"/>
          <p:cNvGrpSpPr/>
          <p:nvPr/>
        </p:nvGrpSpPr>
        <p:grpSpPr>
          <a:xfrm>
            <a:off x="287525" y="1419622"/>
            <a:ext cx="8568952" cy="3146336"/>
            <a:chOff x="26548" y="1523607"/>
            <a:chExt cx="6045656" cy="2615138"/>
          </a:xfrm>
        </p:grpSpPr>
        <p:sp>
          <p:nvSpPr>
            <p:cNvPr id="8" name="任意多边形 7"/>
            <p:cNvSpPr/>
            <p:nvPr/>
          </p:nvSpPr>
          <p:spPr>
            <a:xfrm>
              <a:off x="26548" y="1523607"/>
              <a:ext cx="6045656" cy="2615138"/>
            </a:xfrm>
            <a:custGeom>
              <a:avLst/>
              <a:gdLst>
                <a:gd name="connsiteX0" fmla="*/ 0 w 1764792"/>
                <a:gd name="connsiteY0" fmla="*/ 0 h 2167128"/>
                <a:gd name="connsiteX1" fmla="*/ 0 w 1764792"/>
                <a:gd name="connsiteY1" fmla="*/ 2167128 h 2167128"/>
                <a:gd name="connsiteX2" fmla="*/ 1764792 w 1764792"/>
                <a:gd name="connsiteY2" fmla="*/ 2167128 h 2167128"/>
              </a:gdLst>
              <a:ahLst/>
              <a:cxnLst>
                <a:cxn ang="0">
                  <a:pos x="connsiteX0" y="connsiteY0"/>
                </a:cxn>
                <a:cxn ang="0">
                  <a:pos x="connsiteX1" y="connsiteY1"/>
                </a:cxn>
                <a:cxn ang="0">
                  <a:pos x="connsiteX2" y="connsiteY2"/>
                </a:cxn>
              </a:cxnLst>
              <a:rect l="l" t="t" r="r" b="b"/>
              <a:pathLst>
                <a:path w="1764792" h="2167128">
                  <a:moveTo>
                    <a:pt x="0" y="0"/>
                  </a:moveTo>
                  <a:lnTo>
                    <a:pt x="0" y="2167128"/>
                  </a:lnTo>
                  <a:lnTo>
                    <a:pt x="1764792" y="2167128"/>
                  </a:lnTo>
                </a:path>
              </a:pathLst>
            </a:cu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marL="0" lvl="1"/>
              <a:endParaRPr lang="en-US" altLang="zh-CN" sz="2400" dirty="0"/>
            </a:p>
            <a:p>
              <a:endParaRPr lang="en-US" altLang="zh-CN" sz="2400" dirty="0" smtClean="0"/>
            </a:p>
            <a:p>
              <a:r>
                <a:rPr lang="en-US" altLang="zh-CN" sz="2400" dirty="0" smtClean="0"/>
                <a:t>&gt;&gt;&gt; </a:t>
              </a:r>
              <a:r>
                <a:rPr lang="en-US" altLang="zh-CN" sz="2400" dirty="0"/>
                <a:t>info = [(</a:t>
              </a:r>
              <a:r>
                <a:rPr lang="en-US" altLang="zh-CN" sz="2400" dirty="0">
                  <a:solidFill>
                    <a:schemeClr val="accent3"/>
                  </a:solidFill>
                </a:rPr>
                <a:t>'</a:t>
              </a:r>
              <a:r>
                <a:rPr lang="en-US" altLang="zh-CN" sz="2400" dirty="0" err="1">
                  <a:solidFill>
                    <a:schemeClr val="accent3"/>
                  </a:solidFill>
                </a:rPr>
                <a:t>Mayue</a:t>
              </a:r>
              <a:r>
                <a:rPr lang="en-US" altLang="zh-CN" sz="2400" dirty="0">
                  <a:solidFill>
                    <a:schemeClr val="accent3"/>
                  </a:solidFill>
                </a:rPr>
                <a:t>'</a:t>
              </a:r>
              <a:r>
                <a:rPr lang="en-US" altLang="zh-CN" sz="2400" dirty="0"/>
                <a:t>, 3000), (</a:t>
              </a:r>
              <a:r>
                <a:rPr lang="en-US" altLang="zh-CN" sz="2400" dirty="0">
                  <a:solidFill>
                    <a:schemeClr val="accent3"/>
                  </a:solidFill>
                </a:rPr>
                <a:t>'</a:t>
              </a:r>
              <a:r>
                <a:rPr lang="en-US" altLang="zh-CN" sz="2400" dirty="0" err="1">
                  <a:solidFill>
                    <a:schemeClr val="accent3"/>
                  </a:solidFill>
                </a:rPr>
                <a:t>Lilin</a:t>
              </a:r>
              <a:r>
                <a:rPr lang="en-US" altLang="zh-CN" sz="2400" dirty="0">
                  <a:solidFill>
                    <a:schemeClr val="accent3"/>
                  </a:solidFill>
                </a:rPr>
                <a:t>'</a:t>
              </a:r>
              <a:r>
                <a:rPr lang="en-US" altLang="zh-CN" sz="2400" dirty="0"/>
                <a:t>, 4500), (</a:t>
              </a:r>
              <a:r>
                <a:rPr lang="en-US" altLang="zh-CN" sz="2400" dirty="0">
                  <a:solidFill>
                    <a:schemeClr val="accent3"/>
                  </a:solidFill>
                </a:rPr>
                <a:t>'</a:t>
              </a:r>
              <a:r>
                <a:rPr lang="en-US" altLang="zh-CN" sz="2400" dirty="0" err="1">
                  <a:solidFill>
                    <a:schemeClr val="accent3"/>
                  </a:solidFill>
                </a:rPr>
                <a:t>Wuyun</a:t>
              </a:r>
              <a:r>
                <a:rPr lang="en-US" altLang="zh-CN" sz="2400" dirty="0">
                  <a:solidFill>
                    <a:schemeClr val="accent3"/>
                  </a:solidFill>
                </a:rPr>
                <a:t>'</a:t>
              </a:r>
              <a:r>
                <a:rPr lang="en-US" altLang="zh-CN" sz="2400" dirty="0"/>
                <a:t>, 8000)]</a:t>
              </a:r>
              <a:endParaRPr lang="zh-CN" altLang="zh-CN" sz="2400" dirty="0"/>
            </a:p>
            <a:p>
              <a:r>
                <a:rPr lang="en-US" altLang="zh-CN" sz="2400" dirty="0"/>
                <a:t>&gt;&gt;&gt; </a:t>
              </a:r>
              <a:r>
                <a:rPr lang="en-US" altLang="zh-CN" sz="2400" dirty="0" err="1"/>
                <a:t>bInfo</a:t>
              </a:r>
              <a:r>
                <a:rPr lang="en-US" altLang="zh-CN" sz="2400" dirty="0"/>
                <a:t> = </a:t>
              </a:r>
              <a:r>
                <a:rPr lang="en-US" altLang="zh-CN" sz="2400" dirty="0" err="1">
                  <a:solidFill>
                    <a:srgbClr val="7030A0"/>
                  </a:solidFill>
                </a:rPr>
                <a:t>dict</a:t>
              </a:r>
              <a:r>
                <a:rPr lang="en-US" altLang="zh-CN" sz="2400" dirty="0"/>
                <a:t>(info)</a:t>
              </a:r>
              <a:endParaRPr lang="zh-CN" altLang="zh-CN" sz="2400" dirty="0"/>
            </a:p>
            <a:p>
              <a:r>
                <a:rPr lang="en-US" altLang="zh-CN" sz="2400" dirty="0"/>
                <a:t>&gt;&gt;&gt; print(</a:t>
              </a:r>
              <a:r>
                <a:rPr lang="en-US" altLang="zh-CN" sz="2400" dirty="0" err="1"/>
                <a:t>bInfo</a:t>
              </a:r>
              <a:r>
                <a:rPr lang="en-US" altLang="zh-CN" sz="2400" dirty="0" smtClean="0"/>
                <a:t>)</a:t>
              </a:r>
            </a:p>
            <a:p>
              <a:r>
                <a:rPr lang="en-US" altLang="zh-CN" sz="2400" dirty="0">
                  <a:solidFill>
                    <a:srgbClr val="0070C0"/>
                  </a:solidFill>
                </a:rPr>
                <a:t>{'</a:t>
              </a:r>
              <a:r>
                <a:rPr lang="en-US" altLang="zh-CN" sz="2400" dirty="0" err="1">
                  <a:solidFill>
                    <a:srgbClr val="0070C0"/>
                  </a:solidFill>
                </a:rPr>
                <a:t>Lilin</a:t>
              </a:r>
              <a:r>
                <a:rPr lang="en-US" altLang="zh-CN" sz="2400" dirty="0">
                  <a:solidFill>
                    <a:srgbClr val="0070C0"/>
                  </a:solidFill>
                </a:rPr>
                <a:t>': 4500, '</a:t>
              </a:r>
              <a:r>
                <a:rPr lang="en-US" altLang="zh-CN" sz="2400" dirty="0" err="1">
                  <a:solidFill>
                    <a:srgbClr val="0070C0"/>
                  </a:solidFill>
                </a:rPr>
                <a:t>Wuyun</a:t>
              </a:r>
              <a:r>
                <a:rPr lang="en-US" altLang="zh-CN" sz="2400" dirty="0">
                  <a:solidFill>
                    <a:srgbClr val="0070C0"/>
                  </a:solidFill>
                </a:rPr>
                <a:t>': 8000, '</a:t>
              </a:r>
              <a:r>
                <a:rPr lang="en-US" altLang="zh-CN" sz="2400" dirty="0" err="1">
                  <a:solidFill>
                    <a:srgbClr val="0070C0"/>
                  </a:solidFill>
                </a:rPr>
                <a:t>Mayue</a:t>
              </a:r>
              <a:r>
                <a:rPr lang="en-US" altLang="zh-CN" sz="2400" dirty="0">
                  <a:solidFill>
                    <a:srgbClr val="0070C0"/>
                  </a:solidFill>
                </a:rPr>
                <a:t>': 3000</a:t>
              </a:r>
              <a:r>
                <a:rPr lang="en-US" altLang="zh-CN" sz="2400" dirty="0" smtClean="0">
                  <a:solidFill>
                    <a:srgbClr val="0070C0"/>
                  </a:solidFill>
                </a:rPr>
                <a:t>}</a:t>
              </a:r>
            </a:p>
            <a:p>
              <a:r>
                <a:rPr lang="en-US" altLang="zh-CN" sz="2400" dirty="0"/>
                <a:t>&gt;&gt;&gt; </a:t>
              </a:r>
              <a:r>
                <a:rPr lang="en-US" altLang="zh-CN" sz="2400" dirty="0" err="1"/>
                <a:t>cInfo</a:t>
              </a:r>
              <a:r>
                <a:rPr lang="en-US" altLang="zh-CN" sz="2400" dirty="0"/>
                <a:t> = </a:t>
              </a:r>
              <a:r>
                <a:rPr lang="en-US" altLang="zh-CN" sz="2400" dirty="0" err="1">
                  <a:solidFill>
                    <a:srgbClr val="7030A0"/>
                  </a:solidFill>
                </a:rPr>
                <a:t>dict</a:t>
              </a:r>
              <a:r>
                <a:rPr lang="en-US" altLang="zh-CN" sz="2400" dirty="0"/>
                <a:t>([[</a:t>
              </a:r>
              <a:r>
                <a:rPr lang="en-US" altLang="zh-CN" sz="2400" dirty="0">
                  <a:solidFill>
                    <a:schemeClr val="accent3"/>
                  </a:solidFill>
                </a:rPr>
                <a:t>'</a:t>
              </a:r>
              <a:r>
                <a:rPr lang="en-US" altLang="zh-CN" sz="2400" dirty="0" err="1">
                  <a:solidFill>
                    <a:schemeClr val="accent3"/>
                  </a:solidFill>
                </a:rPr>
                <a:t>Mayue</a:t>
              </a:r>
              <a:r>
                <a:rPr lang="en-US" altLang="zh-CN" sz="2400" dirty="0">
                  <a:solidFill>
                    <a:schemeClr val="accent3"/>
                  </a:solidFill>
                </a:rPr>
                <a:t>'</a:t>
              </a:r>
              <a:r>
                <a:rPr lang="en-US" altLang="zh-CN" sz="2400" dirty="0"/>
                <a:t>, 3000], [</a:t>
              </a:r>
              <a:r>
                <a:rPr lang="en-US" altLang="zh-CN" sz="2400" dirty="0">
                  <a:solidFill>
                    <a:schemeClr val="accent3"/>
                  </a:solidFill>
                </a:rPr>
                <a:t>'</a:t>
              </a:r>
              <a:r>
                <a:rPr lang="en-US" altLang="zh-CN" sz="2400" dirty="0" err="1">
                  <a:solidFill>
                    <a:schemeClr val="accent3"/>
                  </a:solidFill>
                </a:rPr>
                <a:t>Lilin</a:t>
              </a:r>
              <a:r>
                <a:rPr lang="en-US" altLang="zh-CN" sz="2400" dirty="0">
                  <a:solidFill>
                    <a:schemeClr val="accent3"/>
                  </a:solidFill>
                </a:rPr>
                <a:t>'</a:t>
              </a:r>
              <a:r>
                <a:rPr lang="en-US" altLang="zh-CN" sz="2400" dirty="0"/>
                <a:t>, 4500], [</a:t>
              </a:r>
              <a:r>
                <a:rPr lang="en-US" altLang="zh-CN" sz="2400" dirty="0">
                  <a:solidFill>
                    <a:schemeClr val="accent3"/>
                  </a:solidFill>
                </a:rPr>
                <a:t>'</a:t>
              </a:r>
              <a:r>
                <a:rPr lang="en-US" altLang="zh-CN" sz="2400" dirty="0" err="1">
                  <a:solidFill>
                    <a:schemeClr val="accent3"/>
                  </a:solidFill>
                </a:rPr>
                <a:t>Wuyun</a:t>
              </a:r>
              <a:r>
                <a:rPr lang="en-US" altLang="zh-CN" sz="2400" dirty="0">
                  <a:solidFill>
                    <a:schemeClr val="accent3"/>
                  </a:solidFill>
                </a:rPr>
                <a:t>'</a:t>
              </a:r>
              <a:r>
                <a:rPr lang="en-US" altLang="zh-CN" sz="2400" dirty="0"/>
                <a:t>, 8000]])</a:t>
              </a:r>
              <a:endParaRPr lang="zh-CN" altLang="zh-CN" sz="2400" dirty="0"/>
            </a:p>
            <a:p>
              <a:r>
                <a:rPr lang="en-US" altLang="zh-CN" sz="2400" dirty="0"/>
                <a:t>&gt;&gt;&gt; </a:t>
              </a:r>
              <a:r>
                <a:rPr lang="en-US" altLang="zh-CN" sz="2400" dirty="0" err="1"/>
                <a:t>dInfo</a:t>
              </a:r>
              <a:r>
                <a:rPr lang="en-US" altLang="zh-CN" sz="2400" dirty="0"/>
                <a:t> = </a:t>
              </a:r>
              <a:r>
                <a:rPr lang="en-US" altLang="zh-CN" sz="2400" dirty="0" err="1">
                  <a:solidFill>
                    <a:srgbClr val="7030A0"/>
                  </a:solidFill>
                </a:rPr>
                <a:t>dict</a:t>
              </a:r>
              <a:r>
                <a:rPr lang="en-US" altLang="zh-CN" sz="2400" dirty="0"/>
                <a:t>(</a:t>
              </a:r>
              <a:r>
                <a:rPr lang="en-US" altLang="zh-CN" sz="2400" dirty="0" err="1"/>
                <a:t>Mayue</a:t>
              </a:r>
              <a:r>
                <a:rPr lang="en-US" altLang="zh-CN" sz="2400" dirty="0"/>
                <a:t> = 3000, </a:t>
              </a:r>
              <a:r>
                <a:rPr lang="en-US" altLang="zh-CN" sz="2400" dirty="0" err="1"/>
                <a:t>Lilin</a:t>
              </a:r>
              <a:r>
                <a:rPr lang="en-US" altLang="zh-CN" sz="2400" dirty="0"/>
                <a:t> = 4500, </a:t>
              </a:r>
              <a:r>
                <a:rPr lang="en-US" altLang="zh-CN" sz="2400" dirty="0" err="1"/>
                <a:t>Wuyun</a:t>
              </a:r>
              <a:r>
                <a:rPr lang="en-US" altLang="zh-CN" sz="2400" dirty="0"/>
                <a:t> = 8000)</a:t>
              </a:r>
              <a:endParaRPr lang="zh-CN" altLang="zh-CN" sz="2400" dirty="0"/>
            </a:p>
            <a:p>
              <a:r>
                <a:rPr lang="en-US" altLang="zh-CN" sz="2400" dirty="0"/>
                <a:t>&gt;&gt;&gt; </a:t>
              </a:r>
              <a:r>
                <a:rPr lang="en-US" altLang="zh-CN" sz="2400" dirty="0" err="1"/>
                <a:t>eInfo</a:t>
              </a:r>
              <a:r>
                <a:rPr lang="en-US" altLang="zh-CN" sz="2400" dirty="0"/>
                <a:t> = </a:t>
              </a:r>
              <a:r>
                <a:rPr lang="en-US" altLang="zh-CN" sz="2400" dirty="0" err="1">
                  <a:solidFill>
                    <a:srgbClr val="7030A0"/>
                  </a:solidFill>
                </a:rPr>
                <a:t>dict</a:t>
              </a:r>
              <a:r>
                <a:rPr lang="en-US" altLang="zh-CN" sz="2400" dirty="0"/>
                <a:t>(((</a:t>
              </a:r>
              <a:r>
                <a:rPr lang="en-US" altLang="zh-CN" sz="2400" dirty="0">
                  <a:solidFill>
                    <a:schemeClr val="accent3"/>
                  </a:solidFill>
                </a:rPr>
                <a:t>'</a:t>
              </a:r>
              <a:r>
                <a:rPr lang="en-US" altLang="zh-CN" sz="2400" dirty="0" err="1">
                  <a:solidFill>
                    <a:schemeClr val="accent3"/>
                  </a:solidFill>
                </a:rPr>
                <a:t>Mayue</a:t>
              </a:r>
              <a:r>
                <a:rPr lang="en-US" altLang="zh-CN" sz="2400" dirty="0">
                  <a:solidFill>
                    <a:schemeClr val="accent3"/>
                  </a:solidFill>
                </a:rPr>
                <a:t>'</a:t>
              </a:r>
              <a:r>
                <a:rPr lang="en-US" altLang="zh-CN" sz="2400" dirty="0"/>
                <a:t>, 3000), (</a:t>
              </a:r>
              <a:r>
                <a:rPr lang="en-US" altLang="zh-CN" sz="2400" dirty="0">
                  <a:solidFill>
                    <a:schemeClr val="accent3"/>
                  </a:solidFill>
                </a:rPr>
                <a:t>'</a:t>
              </a:r>
              <a:r>
                <a:rPr lang="en-US" altLang="zh-CN" sz="2400" dirty="0" err="1">
                  <a:solidFill>
                    <a:schemeClr val="accent3"/>
                  </a:solidFill>
                </a:rPr>
                <a:t>Lilin</a:t>
              </a:r>
              <a:r>
                <a:rPr lang="en-US" altLang="zh-CN" sz="2400" dirty="0">
                  <a:solidFill>
                    <a:schemeClr val="accent3"/>
                  </a:solidFill>
                </a:rPr>
                <a:t>'</a:t>
              </a:r>
              <a:r>
                <a:rPr lang="en-US" altLang="zh-CN" sz="2400" dirty="0"/>
                <a:t>, 4500), (</a:t>
              </a:r>
              <a:r>
                <a:rPr lang="en-US" altLang="zh-CN" sz="2400" dirty="0">
                  <a:solidFill>
                    <a:schemeClr val="accent3"/>
                  </a:solidFill>
                </a:rPr>
                <a:t>'</a:t>
              </a:r>
              <a:r>
                <a:rPr lang="en-US" altLang="zh-CN" sz="2400" dirty="0" err="1">
                  <a:solidFill>
                    <a:schemeClr val="accent3"/>
                  </a:solidFill>
                </a:rPr>
                <a:t>Wuyun</a:t>
              </a:r>
              <a:r>
                <a:rPr lang="en-US" altLang="zh-CN" sz="2400" dirty="0">
                  <a:solidFill>
                    <a:schemeClr val="accent3"/>
                  </a:solidFill>
                </a:rPr>
                <a:t>'</a:t>
              </a:r>
              <a:r>
                <a:rPr lang="en-US" altLang="zh-CN" sz="2400" dirty="0"/>
                <a:t>, 8000)))</a:t>
              </a:r>
              <a:endParaRPr lang="zh-CN" altLang="zh-CN" sz="2400" dirty="0"/>
            </a:p>
            <a:p>
              <a:endParaRPr lang="en-US" altLang="zh-CN" sz="2400" dirty="0" smtClean="0"/>
            </a:p>
          </p:txBody>
        </p:sp>
        <p:sp>
          <p:nvSpPr>
            <p:cNvPr id="9" name="椭圆形标注 8"/>
            <p:cNvSpPr/>
            <p:nvPr/>
          </p:nvSpPr>
          <p:spPr>
            <a:xfrm>
              <a:off x="157421" y="1575034"/>
              <a:ext cx="509063" cy="299221"/>
            </a:xfrm>
            <a:prstGeom prst="wedgeEllipseCallout">
              <a:avLst/>
            </a:prstGeom>
            <a:ln w="19050"/>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CN" b="1" dirty="0">
                  <a:solidFill>
                    <a:schemeClr val="accent6"/>
                  </a:solidFill>
                </a:rPr>
                <a:t>S</a:t>
              </a:r>
              <a:r>
                <a:rPr lang="en-US" altLang="zh-CN" sz="600" dirty="0">
                  <a:solidFill>
                    <a:schemeClr val="accent6"/>
                  </a:solidFill>
                </a:rPr>
                <a:t>ource</a:t>
              </a:r>
              <a:endParaRPr lang="zh-CN" altLang="en-US" sz="600" dirty="0">
                <a:solidFill>
                  <a:schemeClr val="accent6"/>
                </a:solidFill>
              </a:endParaRPr>
            </a:p>
          </p:txBody>
        </p:sp>
      </p:grpSp>
      <p:sp>
        <p:nvSpPr>
          <p:cNvPr id="10" name="矩形 9"/>
          <p:cNvSpPr/>
          <p:nvPr/>
        </p:nvSpPr>
        <p:spPr>
          <a:xfrm>
            <a:off x="3298254" y="1059582"/>
            <a:ext cx="2414444" cy="461665"/>
          </a:xfrm>
          <a:prstGeom prst="rect">
            <a:avLst/>
          </a:prstGeom>
          <a:solidFill>
            <a:schemeClr val="accent1"/>
          </a:solidFill>
          <a:ln>
            <a:noFill/>
          </a:ln>
        </p:spPr>
        <p:style>
          <a:lnRef idx="1">
            <a:schemeClr val="accent5"/>
          </a:lnRef>
          <a:fillRef idx="3">
            <a:schemeClr val="accent5"/>
          </a:fillRef>
          <a:effectRef idx="2">
            <a:schemeClr val="accent5"/>
          </a:effectRef>
          <a:fontRef idx="minor">
            <a:schemeClr val="lt1"/>
          </a:fontRef>
        </p:style>
        <p:txBody>
          <a:bodyPr wrap="none">
            <a:spAutoFit/>
          </a:bodyPr>
          <a:lstStyle/>
          <a:p>
            <a:r>
              <a:rPr lang="zh-CN" altLang="en-US" sz="2400" b="1" dirty="0">
                <a:latin typeface="微软雅黑 Light" panose="020B0502040204020203" pitchFamily="34" charset="-122"/>
                <a:ea typeface="微软雅黑 Light" panose="020B0502040204020203" pitchFamily="34" charset="-122"/>
                <a:cs typeface="Times New Roman" panose="02020603050405020304" pitchFamily="18" charset="0"/>
              </a:rPr>
              <a:t>用</a:t>
            </a:r>
            <a:r>
              <a:rPr lang="en-US" altLang="zh-CN" sz="2400" b="1" dirty="0" err="1">
                <a:latin typeface="微软雅黑 Light" panose="020B0502040204020203" pitchFamily="34" charset="-122"/>
                <a:ea typeface="微软雅黑 Light" panose="020B0502040204020203" pitchFamily="34" charset="-122"/>
                <a:cs typeface="Times New Roman" panose="02020603050405020304" pitchFamily="18" charset="0"/>
              </a:rPr>
              <a:t>dict</a:t>
            </a:r>
            <a:r>
              <a:rPr lang="en-US" altLang="zh-CN" sz="2400" b="1" dirty="0">
                <a:latin typeface="微软雅黑 Light" panose="020B0502040204020203" pitchFamily="34" charset="-122"/>
                <a:ea typeface="微软雅黑 Light" panose="020B0502040204020203" pitchFamily="34" charset="-122"/>
                <a:cs typeface="Times New Roman" panose="02020603050405020304" pitchFamily="18" charset="0"/>
              </a:rPr>
              <a:t>()</a:t>
            </a:r>
            <a:r>
              <a:rPr lang="zh-CN" altLang="en-US" sz="2400" b="1" dirty="0">
                <a:latin typeface="微软雅黑 Light" panose="020B0502040204020203" pitchFamily="34" charset="-122"/>
                <a:ea typeface="微软雅黑 Light" panose="020B0502040204020203" pitchFamily="34" charset="-122"/>
                <a:cs typeface="Times New Roman" panose="02020603050405020304" pitchFamily="18" charset="0"/>
              </a:rPr>
              <a:t>函数创建</a:t>
            </a:r>
          </a:p>
        </p:txBody>
      </p:sp>
    </p:spTree>
    <p:extLst>
      <p:ext uri="{BB962C8B-B14F-4D97-AF65-F5344CB8AC3E}">
        <p14:creationId xmlns:p14="http://schemas.microsoft.com/office/powerpoint/2010/main" val="2472717360"/>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70918164920"/>
  <p:tag name="MH_LIBRARY" val="GRAPHIC"/>
  <p:tag name="MH_TYPE" val="Other"/>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70918164920"/>
  <p:tag name="MH_LIBRARY" val="GRAPHIC"/>
  <p:tag name="MH_TYPE" val="Other"/>
  <p:tag name="MH_ORDER" val="7"/>
</p:tagLst>
</file>

<file path=ppt/tags/tag11.xml><?xml version="1.0" encoding="utf-8"?>
<p:tagLst xmlns:a="http://schemas.openxmlformats.org/drawingml/2006/main" xmlns:r="http://schemas.openxmlformats.org/officeDocument/2006/relationships" xmlns:p="http://schemas.openxmlformats.org/presentationml/2006/main">
  <p:tag name="MH" val="20170918164920"/>
  <p:tag name="MH_LIBRARY" val="GRAPHIC"/>
  <p:tag name="MH_TYPE" val="SubTitle"/>
  <p:tag name="MH_ORDER" val="4"/>
</p:tagLst>
</file>

<file path=ppt/tags/tag12.xml><?xml version="1.0" encoding="utf-8"?>
<p:tagLst xmlns:a="http://schemas.openxmlformats.org/drawingml/2006/main" xmlns:r="http://schemas.openxmlformats.org/officeDocument/2006/relationships" xmlns:p="http://schemas.openxmlformats.org/presentationml/2006/main">
  <p:tag name="MH" val="20170918164920"/>
  <p:tag name="MH_LIBRARY" val="GRAPHIC"/>
  <p:tag name="MH_TYPE" val="Other"/>
  <p:tag name="MH_ORDER" val="8"/>
</p:tagLst>
</file>

<file path=ppt/tags/tag13.xml><?xml version="1.0" encoding="utf-8"?>
<p:tagLst xmlns:a="http://schemas.openxmlformats.org/drawingml/2006/main" xmlns:r="http://schemas.openxmlformats.org/officeDocument/2006/relationships" xmlns:p="http://schemas.openxmlformats.org/presentationml/2006/main">
  <p:tag name="MH" val="20170918164920"/>
  <p:tag name="MH_LIBRARY" val="GRAPHIC"/>
  <p:tag name="MH_TYPE" val="Other"/>
  <p:tag name="MH_ORDER" val="9"/>
</p:tagLst>
</file>

<file path=ppt/tags/tag14.xml><?xml version="1.0" encoding="utf-8"?>
<p:tagLst xmlns:a="http://schemas.openxmlformats.org/drawingml/2006/main" xmlns:r="http://schemas.openxmlformats.org/officeDocument/2006/relationships" xmlns:p="http://schemas.openxmlformats.org/presentationml/2006/main">
  <p:tag name="MH" val="20170918164920"/>
  <p:tag name="MH_LIBRARY" val="GRAPHIC"/>
  <p:tag name="MH_TYPE" val="SubTitle"/>
  <p:tag name="MH_ORDER" val="5"/>
</p:tagLst>
</file>

<file path=ppt/tags/tag15.xml><?xml version="1.0" encoding="utf-8"?>
<p:tagLst xmlns:a="http://schemas.openxmlformats.org/drawingml/2006/main" xmlns:r="http://schemas.openxmlformats.org/officeDocument/2006/relationships" xmlns:p="http://schemas.openxmlformats.org/presentationml/2006/main">
  <p:tag name="MH" val="20170918164920"/>
  <p:tag name="MH_LIBRARY" val="GRAPHIC"/>
  <p:tag name="MH_TYPE" val="Other"/>
  <p:tag name="MH_ORDER" val="10"/>
</p:tagLst>
</file>

<file path=ppt/tags/tag2.xml><?xml version="1.0" encoding="utf-8"?>
<p:tagLst xmlns:a="http://schemas.openxmlformats.org/drawingml/2006/main" xmlns:r="http://schemas.openxmlformats.org/officeDocument/2006/relationships" xmlns:p="http://schemas.openxmlformats.org/presentationml/2006/main">
  <p:tag name="MH" val="20170918164920"/>
  <p:tag name="MH_LIBRARY" val="GRAPHIC"/>
  <p:tag name="MH_TYPE" val="Sub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70918164920"/>
  <p:tag name="MH_LIBRARY" val="GRAPHIC"/>
  <p:tag name="MH_TYPE" val="Other"/>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70918164920"/>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70918164920"/>
  <p:tag name="MH_LIBRARY" val="GRAPHIC"/>
  <p:tag name="MH_TYPE" val="SubTitle"/>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70918164920"/>
  <p:tag name="MH_LIBRARY" val="GRAPHIC"/>
  <p:tag name="MH_TYPE" val="Other"/>
  <p:tag name="MH_ORDER" val="4"/>
</p:tagLst>
</file>

<file path=ppt/tags/tag7.xml><?xml version="1.0" encoding="utf-8"?>
<p:tagLst xmlns:a="http://schemas.openxmlformats.org/drawingml/2006/main" xmlns:r="http://schemas.openxmlformats.org/officeDocument/2006/relationships" xmlns:p="http://schemas.openxmlformats.org/presentationml/2006/main">
  <p:tag name="MH" val="20170918164920"/>
  <p:tag name="MH_LIBRARY" val="GRAPHIC"/>
  <p:tag name="MH_TYPE" val="Other"/>
  <p:tag name="MH_ORDER" val="5"/>
</p:tagLst>
</file>

<file path=ppt/tags/tag8.xml><?xml version="1.0" encoding="utf-8"?>
<p:tagLst xmlns:a="http://schemas.openxmlformats.org/drawingml/2006/main" xmlns:r="http://schemas.openxmlformats.org/officeDocument/2006/relationships" xmlns:p="http://schemas.openxmlformats.org/presentationml/2006/main">
  <p:tag name="MH" val="20170918164920"/>
  <p:tag name="MH_LIBRARY" val="GRAPHIC"/>
  <p:tag name="MH_TYPE" val="SubTitle"/>
  <p:tag name="MH_ORDER" val="3"/>
</p:tagLst>
</file>

<file path=ppt/tags/tag9.xml><?xml version="1.0" encoding="utf-8"?>
<p:tagLst xmlns:a="http://schemas.openxmlformats.org/drawingml/2006/main" xmlns:r="http://schemas.openxmlformats.org/officeDocument/2006/relationships" xmlns:p="http://schemas.openxmlformats.org/presentationml/2006/main">
  <p:tag name="MH" val="20170918164920"/>
  <p:tag name="MH_LIBRARY" val="GRAPHIC"/>
  <p:tag name="MH_TYPE" val="Other"/>
  <p:tag name="MH_ORDER" val="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14747</TotalTime>
  <Words>2394</Words>
  <Application>Microsoft Office PowerPoint</Application>
  <PresentationFormat>全屏显示(16:9)</PresentationFormat>
  <Paragraphs>576</Paragraphs>
  <Slides>45</Slides>
  <Notes>37</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45</vt:i4>
      </vt:variant>
    </vt:vector>
  </HeadingPairs>
  <TitlesOfParts>
    <vt:vector size="60" baseType="lpstr">
      <vt:lpstr>Broadway</vt:lpstr>
      <vt:lpstr>Gungsuh</vt:lpstr>
      <vt:lpstr>等线</vt:lpstr>
      <vt:lpstr>宋体</vt:lpstr>
      <vt:lpstr>微软雅黑</vt:lpstr>
      <vt:lpstr>微软雅黑 Light</vt:lpstr>
      <vt:lpstr>幼圆</vt:lpstr>
      <vt:lpstr>Arial</vt:lpstr>
      <vt:lpstr>Arial Black</vt:lpstr>
      <vt:lpstr>Calibri</vt:lpstr>
      <vt:lpstr>Courier New</vt:lpstr>
      <vt:lpstr>Symbol</vt:lpstr>
      <vt:lpstr>Times New Roman</vt:lpstr>
      <vt:lpstr>Wingdings</vt:lpstr>
      <vt:lpstr>Office 主题​​</vt:lpstr>
      <vt:lpstr>第4章  字典与集合</vt:lpstr>
      <vt:lpstr>PowerPoint 演示文稿</vt:lpstr>
      <vt:lpstr>字典</vt:lpstr>
      <vt:lpstr>为什么要使用字典？</vt:lpstr>
      <vt:lpstr>字典</vt:lpstr>
      <vt:lpstr>字典</vt:lpstr>
      <vt:lpstr>4.1.1 创建字典</vt:lpstr>
      <vt:lpstr>创建字典</vt:lpstr>
      <vt:lpstr>创建字典</vt:lpstr>
      <vt:lpstr>创建字典</vt:lpstr>
      <vt:lpstr>生成字典</vt:lpstr>
      <vt:lpstr>生成字典</vt:lpstr>
      <vt:lpstr>生成字典</vt:lpstr>
      <vt:lpstr>4.1.2 字典的基本操作</vt:lpstr>
      <vt:lpstr>字典的基本操作</vt:lpstr>
      <vt:lpstr>1. 键值查找</vt:lpstr>
      <vt:lpstr>2. 字典更新</vt:lpstr>
      <vt:lpstr>3. 添加元素</vt:lpstr>
      <vt:lpstr>3. 添加元素</vt:lpstr>
      <vt:lpstr>4. 成员判断</vt:lpstr>
      <vt:lpstr>5. 删除元素</vt:lpstr>
      <vt:lpstr>字典的内建函数</vt:lpstr>
      <vt:lpstr>字典方法</vt:lpstr>
      <vt:lpstr>字典方法</vt:lpstr>
      <vt:lpstr>字典方法</vt:lpstr>
      <vt:lpstr>字典方法</vt:lpstr>
      <vt:lpstr>字典方法</vt:lpstr>
      <vt:lpstr>字典方法</vt:lpstr>
      <vt:lpstr>字典方法</vt:lpstr>
      <vt:lpstr>字典方法</vt:lpstr>
      <vt:lpstr>字典方法</vt:lpstr>
      <vt:lpstr>字典方法简单应用</vt:lpstr>
      <vt:lpstr>字典方法简单应用</vt:lpstr>
      <vt:lpstr>集合</vt:lpstr>
      <vt:lpstr>集合</vt:lpstr>
      <vt:lpstr>集合</vt:lpstr>
      <vt:lpstr>集合</vt:lpstr>
      <vt:lpstr>集合的创建</vt:lpstr>
      <vt:lpstr>集合的基本操作</vt:lpstr>
      <vt:lpstr>集合的基本操作</vt:lpstr>
      <vt:lpstr>集合内建函数</vt:lpstr>
      <vt:lpstr>集合内建函数</vt:lpstr>
      <vt:lpstr>集合内建函数</vt:lpstr>
      <vt:lpstr>集合内建函数</vt:lpstr>
      <vt:lpstr>小结</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Zhang Lily</cp:lastModifiedBy>
  <cp:revision>881</cp:revision>
  <dcterms:created xsi:type="dcterms:W3CDTF">2014-10-11T09:01:24Z</dcterms:created>
  <dcterms:modified xsi:type="dcterms:W3CDTF">2019-05-03T12:45:37Z</dcterms:modified>
</cp:coreProperties>
</file>